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777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228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0169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46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302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43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8933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2241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191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005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025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1DEF7-4439-4649-9D37-BC7FCB73A68B}" type="datetimeFigureOut">
              <a:rPr lang="ko-KR" altLang="en-US" smtClean="0"/>
              <a:t>2024-08-30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96121-16EC-4FFF-9F25-8A19E127B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116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66" y="593776"/>
            <a:ext cx="11105343" cy="5737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2899" y="28849"/>
            <a:ext cx="1733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예약관리 오류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965" y="1167484"/>
            <a:ext cx="5167901" cy="233866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965" y="3314702"/>
            <a:ext cx="5167901" cy="3023456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3398520" y="1167484"/>
            <a:ext cx="525780" cy="517067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/>
          <p:nvPr/>
        </p:nvCxnSpPr>
        <p:spPr>
          <a:xfrm flipV="1">
            <a:off x="3924300" y="3870960"/>
            <a:ext cx="3558540" cy="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>
            <a:off x="8039100" y="1070656"/>
            <a:ext cx="22860" cy="213736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699836" y="3568155"/>
            <a:ext cx="40559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원가 합계가 맞지 않습니다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확인 해보니 추가 된 옵션이 더해지지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않고 있습니다 수정 부탁드립니다</a:t>
            </a:r>
            <a:r>
              <a:rPr lang="en-US" altLang="ko-KR" b="1" smtClean="0">
                <a:solidFill>
                  <a:srgbClr val="FF0000"/>
                </a:solidFill>
              </a:rPr>
              <a:t>.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652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2024-08-30T01:46:29Z</dcterms:created>
  <dcterms:modified xsi:type="dcterms:W3CDTF">2024-08-30T01:46:46Z</dcterms:modified>
</cp:coreProperties>
</file>