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6" r:id="rId3"/>
    <p:sldId id="267" r:id="rId4"/>
    <p:sldId id="265" r:id="rId5"/>
    <p:sldId id="271" r:id="rId6"/>
    <p:sldId id="273" r:id="rId7"/>
    <p:sldId id="272" r:id="rId8"/>
    <p:sldId id="274" r:id="rId9"/>
    <p:sldId id="275" r:id="rId10"/>
    <p:sldId id="276" r:id="rId11"/>
    <p:sldId id="277" r:id="rId12"/>
    <p:sldId id="279" r:id="rId13"/>
    <p:sldId id="314" r:id="rId14"/>
    <p:sldId id="315" r:id="rId15"/>
    <p:sldId id="268" r:id="rId16"/>
    <p:sldId id="280" r:id="rId17"/>
    <p:sldId id="261" r:id="rId18"/>
    <p:sldId id="262" r:id="rId19"/>
    <p:sldId id="282" r:id="rId20"/>
    <p:sldId id="283" r:id="rId21"/>
    <p:sldId id="287" r:id="rId22"/>
    <p:sldId id="299" r:id="rId23"/>
    <p:sldId id="284" r:id="rId24"/>
    <p:sldId id="292" r:id="rId25"/>
    <p:sldId id="300" r:id="rId26"/>
    <p:sldId id="288" r:id="rId27"/>
    <p:sldId id="301" r:id="rId28"/>
    <p:sldId id="302" r:id="rId29"/>
    <p:sldId id="289" r:id="rId30"/>
    <p:sldId id="304" r:id="rId31"/>
    <p:sldId id="290" r:id="rId32"/>
    <p:sldId id="303" r:id="rId33"/>
    <p:sldId id="291" r:id="rId34"/>
    <p:sldId id="320" r:id="rId35"/>
    <p:sldId id="319" r:id="rId36"/>
    <p:sldId id="321" r:id="rId37"/>
    <p:sldId id="322" r:id="rId38"/>
    <p:sldId id="269" r:id="rId39"/>
    <p:sldId id="270" r:id="rId40"/>
    <p:sldId id="256" r:id="rId41"/>
    <p:sldId id="257" r:id="rId42"/>
    <p:sldId id="258" r:id="rId43"/>
    <p:sldId id="259" r:id="rId44"/>
    <p:sldId id="260" r:id="rId45"/>
    <p:sldId id="323" r:id="rId46"/>
    <p:sldId id="324" r:id="rId47"/>
    <p:sldId id="325" r:id="rId48"/>
    <p:sldId id="327" r:id="rId49"/>
    <p:sldId id="328" r:id="rId50"/>
    <p:sldId id="329" r:id="rId51"/>
    <p:sldId id="285" r:id="rId52"/>
    <p:sldId id="286" r:id="rId53"/>
    <p:sldId id="293" r:id="rId54"/>
    <p:sldId id="305" r:id="rId55"/>
    <p:sldId id="294" r:id="rId56"/>
    <p:sldId id="295" r:id="rId57"/>
    <p:sldId id="296" r:id="rId58"/>
    <p:sldId id="306" r:id="rId59"/>
    <p:sldId id="307" r:id="rId60"/>
    <p:sldId id="308" r:id="rId61"/>
    <p:sldId id="309" r:id="rId62"/>
    <p:sldId id="297" r:id="rId63"/>
    <p:sldId id="298" r:id="rId64"/>
    <p:sldId id="310" r:id="rId65"/>
    <p:sldId id="311" r:id="rId66"/>
    <p:sldId id="312" r:id="rId67"/>
    <p:sldId id="313" r:id="rId68"/>
    <p:sldId id="316" r:id="rId69"/>
    <p:sldId id="317" r:id="rId70"/>
    <p:sldId id="318" r:id="rId7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2CCFB714-F0C0-4918-9298-C30342796914}">
          <p14:sldIdLst>
            <p14:sldId id="263"/>
            <p14:sldId id="266"/>
            <p14:sldId id="267"/>
            <p14:sldId id="265"/>
            <p14:sldId id="271"/>
            <p14:sldId id="273"/>
            <p14:sldId id="272"/>
            <p14:sldId id="274"/>
            <p14:sldId id="275"/>
            <p14:sldId id="276"/>
            <p14:sldId id="277"/>
            <p14:sldId id="279"/>
            <p14:sldId id="314"/>
            <p14:sldId id="315"/>
            <p14:sldId id="268"/>
            <p14:sldId id="280"/>
            <p14:sldId id="261"/>
            <p14:sldId id="262"/>
            <p14:sldId id="282"/>
            <p14:sldId id="283"/>
            <p14:sldId id="287"/>
            <p14:sldId id="299"/>
            <p14:sldId id="284"/>
            <p14:sldId id="292"/>
            <p14:sldId id="300"/>
            <p14:sldId id="288"/>
            <p14:sldId id="301"/>
            <p14:sldId id="302"/>
            <p14:sldId id="289"/>
            <p14:sldId id="304"/>
            <p14:sldId id="290"/>
            <p14:sldId id="303"/>
            <p14:sldId id="291"/>
            <p14:sldId id="320"/>
            <p14:sldId id="319"/>
            <p14:sldId id="321"/>
            <p14:sldId id="322"/>
            <p14:sldId id="269"/>
            <p14:sldId id="270"/>
            <p14:sldId id="256"/>
            <p14:sldId id="257"/>
            <p14:sldId id="258"/>
            <p14:sldId id="259"/>
            <p14:sldId id="260"/>
            <p14:sldId id="323"/>
            <p14:sldId id="324"/>
            <p14:sldId id="325"/>
            <p14:sldId id="327"/>
            <p14:sldId id="328"/>
            <p14:sldId id="329"/>
            <p14:sldId id="285"/>
            <p14:sldId id="286"/>
            <p14:sldId id="293"/>
            <p14:sldId id="305"/>
            <p14:sldId id="294"/>
            <p14:sldId id="295"/>
            <p14:sldId id="296"/>
            <p14:sldId id="306"/>
            <p14:sldId id="307"/>
            <p14:sldId id="308"/>
            <p14:sldId id="309"/>
            <p14:sldId id="297"/>
            <p14:sldId id="298"/>
            <p14:sldId id="310"/>
            <p14:sldId id="311"/>
            <p14:sldId id="312"/>
            <p14:sldId id="313"/>
            <p14:sldId id="316"/>
            <p14:sldId id="317"/>
            <p14:sldId id="31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slide" Target="slides/slide7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01B3D75-57CE-46DD-AD02-B49F381D72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88975836-CB67-40B1-83D3-B7B8A3FE10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4FEDAE8-3C2D-43DE-83D5-B3AD6E7E1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73330-0718-413E-86AE-E33E23E6AE6B}" type="datetimeFigureOut">
              <a:rPr lang="ko-KR" altLang="en-US" smtClean="0"/>
              <a:t>2023-09-05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3647153-A9E4-469F-90A0-CA2727DC2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EE7E689-215F-49E2-8A1A-A3CA00CF9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432D7-BEFC-43E1-B30F-CC5D8873A8B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31488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1DD9654-5272-4777-BB64-3EF23335C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51604312-B842-4D3A-B27A-F4937466E3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D1DE37C-3266-45E8-8439-BAB3D30D0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73330-0718-413E-86AE-E33E23E6AE6B}" type="datetimeFigureOut">
              <a:rPr lang="ko-KR" altLang="en-US" smtClean="0"/>
              <a:t>2023-09-05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C2EC000-276A-4BAD-A455-0E56A1E64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5CE0A85-4B9D-4E2D-A934-7B993B833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432D7-BEFC-43E1-B30F-CC5D8873A8B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9194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5CFE9D3C-3D6F-40C2-8EE8-27ABA3A828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4A6AA46-78F1-4A20-8C70-99D9162DE2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1C02A78-0E57-4D5A-9A49-EBBB74487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73330-0718-413E-86AE-E33E23E6AE6B}" type="datetimeFigureOut">
              <a:rPr lang="ko-KR" altLang="en-US" smtClean="0"/>
              <a:t>2023-09-05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5FC823E-AAFD-419D-9471-825223E7D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FDB4129-B5AB-4DEE-9ABC-28A0220AF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432D7-BEFC-43E1-B30F-CC5D8873A8B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2325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92389FF-4EF7-4D32-A4AC-D690C22AF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EA0F9FE-9D75-4B80-A33A-E1024D79DC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F9032E9-50E4-482C-BD85-2A8145A16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73330-0718-413E-86AE-E33E23E6AE6B}" type="datetimeFigureOut">
              <a:rPr lang="ko-KR" altLang="en-US" smtClean="0"/>
              <a:t>2023-09-05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42F075A-E45C-4A92-A67B-D43A6FF0E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C5FC4D9-22EA-48B2-AA54-1B8AF1A84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432D7-BEFC-43E1-B30F-CC5D8873A8B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6356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1F0C660-84BF-44D4-B5B9-189CEDD83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3C885E7-B61A-4E5A-AD5E-D105AA2EC2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82574C0-9E16-4923-A8A1-EE1778042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73330-0718-413E-86AE-E33E23E6AE6B}" type="datetimeFigureOut">
              <a:rPr lang="ko-KR" altLang="en-US" smtClean="0"/>
              <a:t>2023-09-05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3F92CFD-7483-427B-B486-DE5819D57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7140C44-6457-4621-8C40-E35325E41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432D7-BEFC-43E1-B30F-CC5D8873A8B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5807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547DB41-02AC-424E-AEF8-C71FF0686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B799623-FCB7-47C2-91A0-90644A16D7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87C9C877-0971-4FAB-B902-5B028F2957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4E9105B5-45BF-4143-B50B-21DDAAEFD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73330-0718-413E-86AE-E33E23E6AE6B}" type="datetimeFigureOut">
              <a:rPr lang="ko-KR" altLang="en-US" smtClean="0"/>
              <a:t>2023-09-05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B32AA283-5B84-4BC4-ACBB-CEA0068C4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8B208AB-BDAB-4F3B-9311-8211BC31B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432D7-BEFC-43E1-B30F-CC5D8873A8B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0905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8ABCDC2-2108-4F34-A2C5-D9958AF40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B0A2C76-E19C-449C-B0D3-6E0EA52E56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86267339-4732-4E05-A274-BBD9B68A85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7F1D6F6F-E8DA-4759-B3E7-E9B3CB575E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1EA537F0-C9FE-4F78-BB99-B4AE029DEC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F0E112AA-5490-476C-8F1D-7F224559C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73330-0718-413E-86AE-E33E23E6AE6B}" type="datetimeFigureOut">
              <a:rPr lang="ko-KR" altLang="en-US" smtClean="0"/>
              <a:t>2023-09-05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6C42807B-DF46-4D15-B4F6-86CDDFD67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467C0A81-0466-4411-9C6A-0F46E2610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432D7-BEFC-43E1-B30F-CC5D8873A8B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3685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A64E452-F9F8-488D-BFC3-1F7EC554B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4920E4F8-7F08-40AF-8D23-7003ABEF5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73330-0718-413E-86AE-E33E23E6AE6B}" type="datetimeFigureOut">
              <a:rPr lang="ko-KR" altLang="en-US" smtClean="0"/>
              <a:t>2023-09-05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93DE38F0-B5E1-4295-BAAF-CC621E69A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BB96A072-C054-47A5-828D-06D6CA200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432D7-BEFC-43E1-B30F-CC5D8873A8B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95205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72F74DF3-2110-430E-B885-0CF582F32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73330-0718-413E-86AE-E33E23E6AE6B}" type="datetimeFigureOut">
              <a:rPr lang="ko-KR" altLang="en-US" smtClean="0"/>
              <a:t>2023-09-05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F2C948EB-401B-4DA6-B6F0-BC69C357A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6D06252-97EF-47EF-BFE5-B47B009AC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432D7-BEFC-43E1-B30F-CC5D8873A8B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72908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8A7383A-78A6-4F17-9DEF-55114A0C2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5B51BBD-B023-44A0-8A27-CD83BD75B5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E5A4182A-FBD6-4E82-A05E-97FE118B0A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6D6BD0D-45FC-44C7-AFF2-95027B4F3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73330-0718-413E-86AE-E33E23E6AE6B}" type="datetimeFigureOut">
              <a:rPr lang="ko-KR" altLang="en-US" smtClean="0"/>
              <a:t>2023-09-05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EB4DC56-5517-49D2-8484-6382B5056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6B2711E-7183-40B8-8624-C77CDD8A1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432D7-BEFC-43E1-B30F-CC5D8873A8B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9585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B6DD92C-B1F2-4B29-AE59-BDEDA7F21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B6C999C6-96F3-4BD4-B978-AED80AE2C7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BC34C9FD-59A5-417B-A1E2-8E1340C88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F181C63-DB42-4A97-BBCA-E495B64E2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73330-0718-413E-86AE-E33E23E6AE6B}" type="datetimeFigureOut">
              <a:rPr lang="ko-KR" altLang="en-US" smtClean="0"/>
              <a:t>2023-09-05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7E04F74-1E23-4560-80E4-0014097FD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88F68FC-0DB3-4395-9BF2-43D961100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432D7-BEFC-43E1-B30F-CC5D8873A8B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0327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DF003B07-DFBD-4C88-8368-1FAE4FBE6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3572129-2193-4B7C-B1EC-4C6054A59C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12380B4-003D-4F3E-A1F2-CFDBC01568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73330-0718-413E-86AE-E33E23E6AE6B}" type="datetimeFigureOut">
              <a:rPr lang="ko-KR" altLang="en-US" smtClean="0"/>
              <a:t>2023-09-05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5183A25-63E0-4B91-B54C-0F3C0B8C12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06FFBF3-22FD-4DD4-9D1A-A63D836B5E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432D7-BEFC-43E1-B30F-CC5D8873A8B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1549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mail.worksmobile.com/" TargetMode="External"/><Relationship Id="rId7" Type="http://schemas.openxmlformats.org/officeDocument/2006/relationships/hyperlink" Target="https://accounts.kakao.com/login/?continue=https://business.kakao.com/dashboard/?sid%3Dpfr#login" TargetMode="External"/><Relationship Id="rId2" Type="http://schemas.openxmlformats.org/officeDocument/2006/relationships/hyperlink" Target="https://sell.smartstore.naver.com/#/home/dashboard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ziplinemungyeong.co.kr/adm/" TargetMode="External"/><Relationship Id="rId5" Type="http://schemas.openxmlformats.org/officeDocument/2006/relationships/hyperlink" Target="https://ps.tmon.co.kr/daily/" TargetMode="External"/><Relationship Id="rId4" Type="http://schemas.openxmlformats.org/officeDocument/2006/relationships/hyperlink" Target="https://with.coupang.com/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admin.creatrip.com/" TargetMode="Externa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A217DAE8-2A49-483C-BD93-47040B4D535D}"/>
              </a:ext>
            </a:extLst>
          </p:cNvPr>
          <p:cNvSpPr/>
          <p:nvPr/>
        </p:nvSpPr>
        <p:spPr>
          <a:xfrm>
            <a:off x="0" y="0"/>
            <a:ext cx="12192000" cy="201336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CCC3D121-C3F6-490E-8083-6BDB103DC7DE}"/>
              </a:ext>
            </a:extLst>
          </p:cNvPr>
          <p:cNvSpPr/>
          <p:nvPr/>
        </p:nvSpPr>
        <p:spPr>
          <a:xfrm>
            <a:off x="0" y="6656664"/>
            <a:ext cx="12192000" cy="201336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030A13-8205-42C7-AEB3-118B2243DB8A}"/>
              </a:ext>
            </a:extLst>
          </p:cNvPr>
          <p:cNvSpPr txBox="1"/>
          <p:nvPr/>
        </p:nvSpPr>
        <p:spPr>
          <a:xfrm>
            <a:off x="3908570" y="3075057"/>
            <a:ext cx="43748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주말 </a:t>
            </a:r>
            <a:r>
              <a:rPr lang="en-US" altLang="ko-KR" sz="40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CS </a:t>
            </a:r>
            <a:r>
              <a:rPr lang="ko-KR" altLang="en-US" sz="40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업무 메뉴얼 </a:t>
            </a:r>
          </a:p>
        </p:txBody>
      </p:sp>
    </p:spTree>
    <p:extLst>
      <p:ext uri="{BB962C8B-B14F-4D97-AF65-F5344CB8AC3E}">
        <p14:creationId xmlns:p14="http://schemas.microsoft.com/office/powerpoint/2010/main" val="38257968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F0238B49-8A8F-4AB3-B48D-C45527D013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636"/>
          <a:stretch/>
        </p:blipFill>
        <p:spPr>
          <a:xfrm>
            <a:off x="0" y="514407"/>
            <a:ext cx="12192000" cy="5967602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A217DAE8-2A49-483C-BD93-47040B4D535D}"/>
              </a:ext>
            </a:extLst>
          </p:cNvPr>
          <p:cNvSpPr/>
          <p:nvPr/>
        </p:nvSpPr>
        <p:spPr>
          <a:xfrm>
            <a:off x="0" y="0"/>
            <a:ext cx="12192000" cy="201336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CCC3D121-C3F6-490E-8083-6BDB103DC7DE}"/>
              </a:ext>
            </a:extLst>
          </p:cNvPr>
          <p:cNvSpPr/>
          <p:nvPr/>
        </p:nvSpPr>
        <p:spPr>
          <a:xfrm>
            <a:off x="0" y="6656664"/>
            <a:ext cx="12192000" cy="201336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70C10282-FC89-4732-B7BA-52F0DF0B3F2E}"/>
              </a:ext>
            </a:extLst>
          </p:cNvPr>
          <p:cNvSpPr/>
          <p:nvPr/>
        </p:nvSpPr>
        <p:spPr>
          <a:xfrm>
            <a:off x="4630723" y="3657599"/>
            <a:ext cx="4429387" cy="16274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667348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82ADDA8B-F365-4244-949B-0E986ACDC1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890"/>
          <a:stretch/>
        </p:blipFill>
        <p:spPr>
          <a:xfrm>
            <a:off x="0" y="780176"/>
            <a:ext cx="12192000" cy="5950824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A217DAE8-2A49-483C-BD93-47040B4D535D}"/>
              </a:ext>
            </a:extLst>
          </p:cNvPr>
          <p:cNvSpPr/>
          <p:nvPr/>
        </p:nvSpPr>
        <p:spPr>
          <a:xfrm>
            <a:off x="0" y="0"/>
            <a:ext cx="12192000" cy="201336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CCC3D121-C3F6-490E-8083-6BDB103DC7DE}"/>
              </a:ext>
            </a:extLst>
          </p:cNvPr>
          <p:cNvSpPr/>
          <p:nvPr/>
        </p:nvSpPr>
        <p:spPr>
          <a:xfrm>
            <a:off x="0" y="6656664"/>
            <a:ext cx="12192000" cy="201336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70C10282-FC89-4732-B7BA-52F0DF0B3F2E}"/>
              </a:ext>
            </a:extLst>
          </p:cNvPr>
          <p:cNvSpPr/>
          <p:nvPr/>
        </p:nvSpPr>
        <p:spPr>
          <a:xfrm>
            <a:off x="2907101" y="698642"/>
            <a:ext cx="2113473" cy="61490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95FB2EC9-A791-4E21-BFDD-673C2562B1B6}"/>
              </a:ext>
            </a:extLst>
          </p:cNvPr>
          <p:cNvSpPr/>
          <p:nvPr/>
        </p:nvSpPr>
        <p:spPr>
          <a:xfrm>
            <a:off x="655607" y="1846922"/>
            <a:ext cx="7634377" cy="455387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9CD9B8A6-BA1A-488D-93AB-1FC2CDCD5BFB}"/>
              </a:ext>
            </a:extLst>
          </p:cNvPr>
          <p:cNvSpPr/>
          <p:nvPr/>
        </p:nvSpPr>
        <p:spPr>
          <a:xfrm>
            <a:off x="9359661" y="3235776"/>
            <a:ext cx="1147313" cy="81001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7A116F-81FF-463B-838A-58275337731C}"/>
              </a:ext>
            </a:extLst>
          </p:cNvPr>
          <p:cNvSpPr txBox="1"/>
          <p:nvPr/>
        </p:nvSpPr>
        <p:spPr>
          <a:xfrm>
            <a:off x="8945591" y="1548986"/>
            <a:ext cx="27526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날짜 선택 후</a:t>
            </a:r>
            <a:endParaRPr lang="en-US" altLang="ko-KR" dirty="0">
              <a:latin typeface="12롯데마트행복Medium" panose="02020603020101020101" pitchFamily="18" charset="-127"/>
              <a:ea typeface="12롯데마트행복Medium" panose="02020603020101020101" pitchFamily="18" charset="-127"/>
            </a:endParaRPr>
          </a:p>
          <a:p>
            <a:r>
              <a:rPr lang="ko-KR" altLang="en-US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시간별 예약 가능 여부 확인</a:t>
            </a:r>
          </a:p>
        </p:txBody>
      </p:sp>
    </p:spTree>
    <p:extLst>
      <p:ext uri="{BB962C8B-B14F-4D97-AF65-F5344CB8AC3E}">
        <p14:creationId xmlns:p14="http://schemas.microsoft.com/office/powerpoint/2010/main" val="11801892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341666A9-2483-4BF8-9A14-28467AF977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833"/>
          <a:stretch/>
        </p:blipFill>
        <p:spPr>
          <a:xfrm>
            <a:off x="0" y="451688"/>
            <a:ext cx="12192000" cy="5954623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A217DAE8-2A49-483C-BD93-47040B4D535D}"/>
              </a:ext>
            </a:extLst>
          </p:cNvPr>
          <p:cNvSpPr/>
          <p:nvPr/>
        </p:nvSpPr>
        <p:spPr>
          <a:xfrm>
            <a:off x="0" y="0"/>
            <a:ext cx="12192000" cy="201336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CCC3D121-C3F6-490E-8083-6BDB103DC7DE}"/>
              </a:ext>
            </a:extLst>
          </p:cNvPr>
          <p:cNvSpPr/>
          <p:nvPr/>
        </p:nvSpPr>
        <p:spPr>
          <a:xfrm>
            <a:off x="0" y="6656664"/>
            <a:ext cx="12192000" cy="201336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70C10282-FC89-4732-B7BA-52F0DF0B3F2E}"/>
              </a:ext>
            </a:extLst>
          </p:cNvPr>
          <p:cNvSpPr/>
          <p:nvPr/>
        </p:nvSpPr>
        <p:spPr>
          <a:xfrm>
            <a:off x="3415190" y="1008894"/>
            <a:ext cx="6315406" cy="564776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EEDC43-7AD5-43B8-BFA6-B6586ED9CC43}"/>
              </a:ext>
            </a:extLst>
          </p:cNvPr>
          <p:cNvSpPr txBox="1"/>
          <p:nvPr/>
        </p:nvSpPr>
        <p:spPr>
          <a:xfrm>
            <a:off x="4274270" y="1081390"/>
            <a:ext cx="1989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카카오톡 고객문의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517F4FCB-84D5-4A68-8ED3-94493937A330}"/>
              </a:ext>
            </a:extLst>
          </p:cNvPr>
          <p:cNvSpPr/>
          <p:nvPr/>
        </p:nvSpPr>
        <p:spPr>
          <a:xfrm>
            <a:off x="0" y="850031"/>
            <a:ext cx="1300294" cy="52990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295269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A217DAE8-2A49-483C-BD93-47040B4D535D}"/>
              </a:ext>
            </a:extLst>
          </p:cNvPr>
          <p:cNvSpPr/>
          <p:nvPr/>
        </p:nvSpPr>
        <p:spPr>
          <a:xfrm>
            <a:off x="0" y="0"/>
            <a:ext cx="12192000" cy="201336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CCC3D121-C3F6-490E-8083-6BDB103DC7DE}"/>
              </a:ext>
            </a:extLst>
          </p:cNvPr>
          <p:cNvSpPr/>
          <p:nvPr/>
        </p:nvSpPr>
        <p:spPr>
          <a:xfrm>
            <a:off x="0" y="6656664"/>
            <a:ext cx="12192000" cy="201336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653B32-90BA-45C3-B25E-AD408FA6293E}"/>
              </a:ext>
            </a:extLst>
          </p:cNvPr>
          <p:cNvSpPr txBox="1"/>
          <p:nvPr/>
        </p:nvSpPr>
        <p:spPr>
          <a:xfrm>
            <a:off x="2701735" y="2151727"/>
            <a:ext cx="678852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예약 관리</a:t>
            </a:r>
            <a:endParaRPr lang="en-US" altLang="ko-KR" sz="4000" dirty="0">
              <a:latin typeface="12롯데마트행복Medium" panose="02020603020101020101" pitchFamily="18" charset="-127"/>
              <a:ea typeface="12롯데마트행복Medium" panose="02020603020101020101" pitchFamily="18" charset="-127"/>
            </a:endParaRPr>
          </a:p>
          <a:p>
            <a:pPr algn="ctr"/>
            <a:r>
              <a:rPr lang="en-US" altLang="ko-KR" sz="40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(</a:t>
            </a:r>
            <a:r>
              <a:rPr lang="ko-KR" altLang="en-US" sz="40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수동예약</a:t>
            </a:r>
            <a:r>
              <a:rPr lang="en-US" altLang="ko-KR" sz="40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)</a:t>
            </a:r>
          </a:p>
          <a:p>
            <a:pPr algn="ctr"/>
            <a:endParaRPr lang="en-US" altLang="ko-KR" sz="1600" dirty="0">
              <a:latin typeface="12롯데마트행복Medium" panose="02020603020101020101" pitchFamily="18" charset="-127"/>
              <a:ea typeface="12롯데마트행복Medium" panose="02020603020101020101" pitchFamily="18" charset="-127"/>
            </a:endParaRPr>
          </a:p>
          <a:p>
            <a:pPr algn="ctr"/>
            <a:r>
              <a:rPr lang="en-US" altLang="ko-KR" sz="16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TMON</a:t>
            </a:r>
            <a:r>
              <a:rPr lang="ko-KR" altLang="en-US" sz="16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에서 예약이 들어온 경우 수동예약을 해주어야 합니다</a:t>
            </a:r>
            <a:r>
              <a:rPr lang="en-US" altLang="ko-KR" sz="16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.</a:t>
            </a:r>
          </a:p>
          <a:p>
            <a:pPr algn="ctr"/>
            <a:r>
              <a:rPr lang="ko-KR" altLang="en-US" sz="16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수동 예약 전에 고객과 통화하여 희망 이용시간 확인이 필요합니다</a:t>
            </a:r>
            <a:r>
              <a:rPr lang="en-US" altLang="ko-KR" sz="16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.</a:t>
            </a:r>
          </a:p>
          <a:p>
            <a:pPr algn="ctr"/>
            <a:endParaRPr lang="en-US" altLang="ko-KR" sz="1600" dirty="0">
              <a:latin typeface="12롯데마트행복Medium" panose="02020603020101020101" pitchFamily="18" charset="-127"/>
              <a:ea typeface="12롯데마트행복Medium" panose="02020603020101020101" pitchFamily="18" charset="-127"/>
            </a:endParaRPr>
          </a:p>
          <a:p>
            <a:pPr algn="ctr"/>
            <a:r>
              <a:rPr lang="ko-KR" altLang="en-US" sz="16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간혹 매크로 연동이 안되어 누락되는 예약도 수동으로 입력해주시면 됩니다</a:t>
            </a:r>
            <a:r>
              <a:rPr lang="en-US" altLang="ko-KR" sz="16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656350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5FE996AE-57EF-401B-885A-4CE5CBC5EC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288"/>
          <a:stretch/>
        </p:blipFill>
        <p:spPr>
          <a:xfrm>
            <a:off x="0" y="872454"/>
            <a:ext cx="12192000" cy="5858545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A217DAE8-2A49-483C-BD93-47040B4D535D}"/>
              </a:ext>
            </a:extLst>
          </p:cNvPr>
          <p:cNvSpPr/>
          <p:nvPr/>
        </p:nvSpPr>
        <p:spPr>
          <a:xfrm>
            <a:off x="0" y="0"/>
            <a:ext cx="12192000" cy="201336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CCC3D121-C3F6-490E-8083-6BDB103DC7DE}"/>
              </a:ext>
            </a:extLst>
          </p:cNvPr>
          <p:cNvSpPr/>
          <p:nvPr/>
        </p:nvSpPr>
        <p:spPr>
          <a:xfrm>
            <a:off x="0" y="6656664"/>
            <a:ext cx="12192000" cy="201336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A1520FAE-BA35-4989-BA65-231B38FBFD99}"/>
              </a:ext>
            </a:extLst>
          </p:cNvPr>
          <p:cNvSpPr/>
          <p:nvPr/>
        </p:nvSpPr>
        <p:spPr>
          <a:xfrm>
            <a:off x="2567901" y="1428343"/>
            <a:ext cx="6903269" cy="46536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6DC17143-1190-4D71-AE12-3964B6D6F92D}"/>
              </a:ext>
            </a:extLst>
          </p:cNvPr>
          <p:cNvSpPr/>
          <p:nvPr/>
        </p:nvSpPr>
        <p:spPr>
          <a:xfrm>
            <a:off x="245983" y="2637757"/>
            <a:ext cx="1037968" cy="2013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C9237F-7192-49F6-AE18-EA9018454428}"/>
              </a:ext>
            </a:extLst>
          </p:cNvPr>
          <p:cNvSpPr txBox="1"/>
          <p:nvPr/>
        </p:nvSpPr>
        <p:spPr>
          <a:xfrm>
            <a:off x="60820" y="298928"/>
            <a:ext cx="6094602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5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수동예약</a:t>
            </a:r>
            <a:r>
              <a:rPr lang="en-US" altLang="ko-KR" sz="25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(</a:t>
            </a:r>
            <a:r>
              <a:rPr lang="ko-KR" altLang="en-US" sz="25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여행대장</a:t>
            </a:r>
            <a:r>
              <a:rPr lang="en-US" altLang="ko-KR" sz="25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)</a:t>
            </a:r>
            <a:endParaRPr lang="ko-KR" altLang="en-US" sz="25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BFFA57-3239-4FC5-B974-E879EF17267F}"/>
              </a:ext>
            </a:extLst>
          </p:cNvPr>
          <p:cNvSpPr txBox="1"/>
          <p:nvPr/>
        </p:nvSpPr>
        <p:spPr>
          <a:xfrm>
            <a:off x="9624099" y="2125812"/>
            <a:ext cx="230557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dirty="0">
                <a:solidFill>
                  <a:schemeClr val="bg1"/>
                </a:solidFill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상품 선택 후 </a:t>
            </a:r>
            <a:endParaRPr lang="en-US" altLang="ko-KR" dirty="0">
              <a:solidFill>
                <a:schemeClr val="bg1"/>
              </a:solidFill>
              <a:latin typeface="12롯데마트행복Medium" panose="02020603020101020101" pitchFamily="18" charset="-127"/>
              <a:ea typeface="12롯데마트행복Medium" panose="02020603020101020101" pitchFamily="18" charset="-127"/>
            </a:endParaRPr>
          </a:p>
          <a:p>
            <a:r>
              <a:rPr lang="ko-KR" altLang="en-US" dirty="0">
                <a:solidFill>
                  <a:schemeClr val="bg1"/>
                </a:solidFill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고객 정보 기입하면 </a:t>
            </a:r>
            <a:endParaRPr lang="en-US" altLang="ko-KR" dirty="0">
              <a:solidFill>
                <a:schemeClr val="bg1"/>
              </a:solidFill>
              <a:latin typeface="12롯데마트행복Medium" panose="02020603020101020101" pitchFamily="18" charset="-127"/>
              <a:ea typeface="12롯데마트행복Medium" panose="02020603020101020101" pitchFamily="18" charset="-127"/>
            </a:endParaRPr>
          </a:p>
          <a:p>
            <a:r>
              <a:rPr lang="ko-KR" altLang="en-US" dirty="0">
                <a:solidFill>
                  <a:schemeClr val="bg1"/>
                </a:solidFill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됩니다</a:t>
            </a:r>
            <a:r>
              <a:rPr lang="en-US" altLang="ko-KR" dirty="0">
                <a:solidFill>
                  <a:schemeClr val="bg1"/>
                </a:solidFill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.</a:t>
            </a:r>
          </a:p>
          <a:p>
            <a:endParaRPr lang="en-US" altLang="ko-KR" dirty="0">
              <a:solidFill>
                <a:schemeClr val="bg1"/>
              </a:solidFill>
              <a:latin typeface="12롯데마트행복Medium" panose="02020603020101020101" pitchFamily="18" charset="-127"/>
              <a:ea typeface="12롯데마트행복Medium" panose="02020603020101020101" pitchFamily="18" charset="-127"/>
            </a:endParaRPr>
          </a:p>
          <a:p>
            <a:r>
              <a:rPr lang="ko-KR" altLang="en-US" dirty="0">
                <a:solidFill>
                  <a:schemeClr val="bg1"/>
                </a:solidFill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바코드 전송하면</a:t>
            </a:r>
            <a:endParaRPr lang="en-US" altLang="ko-KR" dirty="0">
              <a:solidFill>
                <a:schemeClr val="bg1"/>
              </a:solidFill>
              <a:latin typeface="12롯데마트행복Medium" panose="02020603020101020101" pitchFamily="18" charset="-127"/>
              <a:ea typeface="12롯데마트행복Medium" panose="02020603020101020101" pitchFamily="18" charset="-127"/>
            </a:endParaRPr>
          </a:p>
          <a:p>
            <a:r>
              <a:rPr lang="ko-KR" altLang="en-US" dirty="0">
                <a:solidFill>
                  <a:schemeClr val="bg1"/>
                </a:solidFill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완료입니다</a:t>
            </a:r>
            <a:r>
              <a:rPr lang="en-US" altLang="ko-KR" dirty="0">
                <a:solidFill>
                  <a:schemeClr val="bg1"/>
                </a:solidFill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.</a:t>
            </a:r>
            <a:endParaRPr lang="ko-KR" altLang="en-US" dirty="0">
              <a:solidFill>
                <a:schemeClr val="bg1"/>
              </a:solidFill>
              <a:latin typeface="12롯데마트행복Medium" panose="02020603020101020101" pitchFamily="18" charset="-127"/>
              <a:ea typeface="12롯데마트행복Medium" panose="02020603020101020101" pitchFamily="18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01D186-5F8D-45C3-BA21-3617F9828AD9}"/>
              </a:ext>
            </a:extLst>
          </p:cNvPr>
          <p:cNvSpPr txBox="1"/>
          <p:nvPr/>
        </p:nvSpPr>
        <p:spPr>
          <a:xfrm>
            <a:off x="185863" y="2935565"/>
            <a:ext cx="230557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dirty="0">
                <a:solidFill>
                  <a:schemeClr val="bg1"/>
                </a:solidFill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보통</a:t>
            </a:r>
            <a:endParaRPr lang="en-US" altLang="ko-KR" dirty="0">
              <a:solidFill>
                <a:schemeClr val="bg1"/>
              </a:solidFill>
              <a:latin typeface="12롯데마트행복Medium" panose="02020603020101020101" pitchFamily="18" charset="-127"/>
              <a:ea typeface="12롯데마트행복Medium" panose="02020603020101020101" pitchFamily="18" charset="-127"/>
            </a:endParaRPr>
          </a:p>
          <a:p>
            <a:r>
              <a:rPr lang="ko-KR" altLang="en-US" dirty="0">
                <a:solidFill>
                  <a:schemeClr val="bg1"/>
                </a:solidFill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여행대장</a:t>
            </a:r>
            <a:r>
              <a:rPr lang="en-US" altLang="ko-KR" dirty="0">
                <a:solidFill>
                  <a:schemeClr val="bg1"/>
                </a:solidFill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(</a:t>
            </a:r>
            <a:r>
              <a:rPr lang="ko-KR" altLang="en-US" dirty="0">
                <a:solidFill>
                  <a:schemeClr val="bg1"/>
                </a:solidFill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내국인</a:t>
            </a:r>
            <a:r>
              <a:rPr lang="en-US" altLang="ko-KR" dirty="0">
                <a:solidFill>
                  <a:schemeClr val="bg1"/>
                </a:solidFill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)</a:t>
            </a:r>
          </a:p>
          <a:p>
            <a:r>
              <a:rPr lang="en-US" altLang="ko-KR" dirty="0">
                <a:solidFill>
                  <a:schemeClr val="bg1"/>
                </a:solidFill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TK</a:t>
            </a:r>
            <a:r>
              <a:rPr lang="ko-KR" altLang="en-US" dirty="0" err="1">
                <a:solidFill>
                  <a:schemeClr val="bg1"/>
                </a:solidFill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트래블</a:t>
            </a:r>
            <a:r>
              <a:rPr lang="en-US" altLang="ko-KR" dirty="0">
                <a:solidFill>
                  <a:schemeClr val="bg1"/>
                </a:solidFill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(</a:t>
            </a:r>
            <a:r>
              <a:rPr lang="ko-KR" altLang="en-US" dirty="0">
                <a:solidFill>
                  <a:schemeClr val="bg1"/>
                </a:solidFill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외국인</a:t>
            </a:r>
            <a:r>
              <a:rPr lang="en-US" altLang="ko-KR" dirty="0">
                <a:solidFill>
                  <a:schemeClr val="bg1"/>
                </a:solidFill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578274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A217DAE8-2A49-483C-BD93-47040B4D535D}"/>
              </a:ext>
            </a:extLst>
          </p:cNvPr>
          <p:cNvSpPr/>
          <p:nvPr/>
        </p:nvSpPr>
        <p:spPr>
          <a:xfrm>
            <a:off x="0" y="0"/>
            <a:ext cx="12192000" cy="201336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CCC3D121-C3F6-490E-8083-6BDB103DC7DE}"/>
              </a:ext>
            </a:extLst>
          </p:cNvPr>
          <p:cNvSpPr/>
          <p:nvPr/>
        </p:nvSpPr>
        <p:spPr>
          <a:xfrm>
            <a:off x="0" y="6656664"/>
            <a:ext cx="12192000" cy="201336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653B32-90BA-45C3-B25E-AD408FA6293E}"/>
              </a:ext>
            </a:extLst>
          </p:cNvPr>
          <p:cNvSpPr txBox="1"/>
          <p:nvPr/>
        </p:nvSpPr>
        <p:spPr>
          <a:xfrm>
            <a:off x="3486150" y="2767280"/>
            <a:ext cx="52197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예약 관리</a:t>
            </a:r>
            <a:endParaRPr lang="en-US" altLang="ko-KR" sz="4000" dirty="0">
              <a:latin typeface="12롯데마트행복Medium" panose="02020603020101020101" pitchFamily="18" charset="-127"/>
              <a:ea typeface="12롯데마트행복Medium" panose="02020603020101020101" pitchFamily="18" charset="-127"/>
            </a:endParaRPr>
          </a:p>
          <a:p>
            <a:pPr algn="ctr"/>
            <a:r>
              <a:rPr lang="en-US" altLang="ko-KR" sz="40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(</a:t>
            </a:r>
            <a:r>
              <a:rPr lang="ko-KR" altLang="en-US" sz="40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날짜 확정 및 날짜 변경</a:t>
            </a:r>
            <a:r>
              <a:rPr lang="en-US" altLang="ko-KR" sz="40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)</a:t>
            </a:r>
            <a:endParaRPr lang="ko-KR" altLang="en-US" sz="4000" dirty="0">
              <a:latin typeface="12롯데마트행복Medium" panose="02020603020101020101" pitchFamily="18" charset="-127"/>
              <a:ea typeface="12롯데마트행복Mediu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586714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B1B99922-85FF-4F1F-8550-D410863706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764"/>
          <a:stretch/>
        </p:blipFill>
        <p:spPr>
          <a:xfrm>
            <a:off x="0" y="449393"/>
            <a:ext cx="12192000" cy="5959213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A217DAE8-2A49-483C-BD93-47040B4D535D}"/>
              </a:ext>
            </a:extLst>
          </p:cNvPr>
          <p:cNvSpPr/>
          <p:nvPr/>
        </p:nvSpPr>
        <p:spPr>
          <a:xfrm>
            <a:off x="0" y="0"/>
            <a:ext cx="12192000" cy="201336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CCC3D121-C3F6-490E-8083-6BDB103DC7DE}"/>
              </a:ext>
            </a:extLst>
          </p:cNvPr>
          <p:cNvSpPr/>
          <p:nvPr/>
        </p:nvSpPr>
        <p:spPr>
          <a:xfrm>
            <a:off x="0" y="6656664"/>
            <a:ext cx="12192000" cy="201336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70C10282-FC89-4732-B7BA-52F0DF0B3F2E}"/>
              </a:ext>
            </a:extLst>
          </p:cNvPr>
          <p:cNvSpPr/>
          <p:nvPr/>
        </p:nvSpPr>
        <p:spPr>
          <a:xfrm>
            <a:off x="4253218" y="2676088"/>
            <a:ext cx="1342239" cy="24328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515AB4F2-1338-4F87-801E-7544221B6185}"/>
              </a:ext>
            </a:extLst>
          </p:cNvPr>
          <p:cNvSpPr/>
          <p:nvPr/>
        </p:nvSpPr>
        <p:spPr>
          <a:xfrm>
            <a:off x="2476150" y="5001237"/>
            <a:ext cx="1835791" cy="24328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16A53D-C34E-4F0D-BDA5-1D9DCF2320B0}"/>
              </a:ext>
            </a:extLst>
          </p:cNvPr>
          <p:cNvSpPr txBox="1"/>
          <p:nvPr/>
        </p:nvSpPr>
        <p:spPr>
          <a:xfrm>
            <a:off x="4848837" y="2306756"/>
            <a:ext cx="3238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1. </a:t>
            </a:r>
            <a:r>
              <a:rPr lang="ko-KR" altLang="en-US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확정대기 </a:t>
            </a:r>
            <a:r>
              <a:rPr lang="en-US" altLang="ko-KR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-&gt; </a:t>
            </a:r>
            <a:r>
              <a:rPr lang="ko-KR" altLang="en-US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예약확정 후 저장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994444-5ED0-42D7-A068-9523B700225B}"/>
              </a:ext>
            </a:extLst>
          </p:cNvPr>
          <p:cNvSpPr txBox="1"/>
          <p:nvPr/>
        </p:nvSpPr>
        <p:spPr>
          <a:xfrm>
            <a:off x="4311941" y="4902783"/>
            <a:ext cx="31213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2. </a:t>
            </a:r>
            <a:r>
              <a:rPr lang="ko-KR" altLang="en-US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일정변경</a:t>
            </a:r>
            <a:r>
              <a:rPr lang="en-US" altLang="ko-KR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(</a:t>
            </a:r>
            <a:r>
              <a:rPr lang="ko-KR" altLang="en-US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날짜 및 시간 선택</a:t>
            </a:r>
            <a:r>
              <a:rPr lang="en-US" altLang="ko-KR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)</a:t>
            </a:r>
          </a:p>
          <a:p>
            <a:r>
              <a:rPr lang="ko-KR" altLang="en-US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상품 바뀌면 안됨</a:t>
            </a:r>
            <a:r>
              <a:rPr lang="en-US" altLang="ko-KR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.</a:t>
            </a:r>
            <a:endParaRPr lang="ko-KR" altLang="en-US" dirty="0">
              <a:latin typeface="12롯데마트행복Medium" panose="02020603020101020101" pitchFamily="18" charset="-127"/>
              <a:ea typeface="12롯데마트행복Mediu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409669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D76E4A78-8E97-4A73-8653-ACA2F172EA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526"/>
          <a:stretch/>
        </p:blipFill>
        <p:spPr>
          <a:xfrm>
            <a:off x="0" y="474560"/>
            <a:ext cx="12192000" cy="5908879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A217DAE8-2A49-483C-BD93-47040B4D535D}"/>
              </a:ext>
            </a:extLst>
          </p:cNvPr>
          <p:cNvSpPr/>
          <p:nvPr/>
        </p:nvSpPr>
        <p:spPr>
          <a:xfrm>
            <a:off x="0" y="0"/>
            <a:ext cx="12192000" cy="201336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CCC3D121-C3F6-490E-8083-6BDB103DC7DE}"/>
              </a:ext>
            </a:extLst>
          </p:cNvPr>
          <p:cNvSpPr/>
          <p:nvPr/>
        </p:nvSpPr>
        <p:spPr>
          <a:xfrm>
            <a:off x="0" y="6656664"/>
            <a:ext cx="12192000" cy="201336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5BFC38FB-D2F3-4FFF-A2CB-6A5A109AEE6C}"/>
              </a:ext>
            </a:extLst>
          </p:cNvPr>
          <p:cNvSpPr/>
          <p:nvPr/>
        </p:nvSpPr>
        <p:spPr>
          <a:xfrm>
            <a:off x="8289721" y="2887211"/>
            <a:ext cx="1256951" cy="24328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201197-6D0C-4614-BD50-3B273A230E2E}"/>
              </a:ext>
            </a:extLst>
          </p:cNvPr>
          <p:cNvSpPr txBox="1"/>
          <p:nvPr/>
        </p:nvSpPr>
        <p:spPr>
          <a:xfrm>
            <a:off x="6843652" y="2244654"/>
            <a:ext cx="2892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바코드 가져오기 및 티켓발송</a:t>
            </a:r>
          </a:p>
        </p:txBody>
      </p:sp>
    </p:spTree>
    <p:extLst>
      <p:ext uri="{BB962C8B-B14F-4D97-AF65-F5344CB8AC3E}">
        <p14:creationId xmlns:p14="http://schemas.microsoft.com/office/powerpoint/2010/main" val="13512900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9F5CF4F1-5D2D-40F1-9D2C-CAA96BD663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272"/>
          <a:stretch/>
        </p:blipFill>
        <p:spPr>
          <a:xfrm>
            <a:off x="0" y="466171"/>
            <a:ext cx="12192000" cy="5925657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A217DAE8-2A49-483C-BD93-47040B4D535D}"/>
              </a:ext>
            </a:extLst>
          </p:cNvPr>
          <p:cNvSpPr/>
          <p:nvPr/>
        </p:nvSpPr>
        <p:spPr>
          <a:xfrm>
            <a:off x="0" y="0"/>
            <a:ext cx="12192000" cy="201336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CCC3D121-C3F6-490E-8083-6BDB103DC7DE}"/>
              </a:ext>
            </a:extLst>
          </p:cNvPr>
          <p:cNvSpPr/>
          <p:nvPr/>
        </p:nvSpPr>
        <p:spPr>
          <a:xfrm>
            <a:off x="0" y="6656664"/>
            <a:ext cx="12192000" cy="201336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9885D89C-56FA-4F3F-945D-8C21CDD472E1}"/>
              </a:ext>
            </a:extLst>
          </p:cNvPr>
          <p:cNvSpPr/>
          <p:nvPr/>
        </p:nvSpPr>
        <p:spPr>
          <a:xfrm>
            <a:off x="10781251" y="2929156"/>
            <a:ext cx="1256951" cy="34626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4921B0-7AC0-4021-85B5-FE44AA4EAE26}"/>
              </a:ext>
            </a:extLst>
          </p:cNvPr>
          <p:cNvSpPr txBox="1"/>
          <p:nvPr/>
        </p:nvSpPr>
        <p:spPr>
          <a:xfrm>
            <a:off x="10781251" y="1873408"/>
            <a:ext cx="12266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특이사항은</a:t>
            </a:r>
            <a:endParaRPr lang="en-US" altLang="ko-KR" dirty="0">
              <a:latin typeface="12롯데마트행복Medium" panose="02020603020101020101" pitchFamily="18" charset="-127"/>
              <a:ea typeface="12롯데마트행복Medium" panose="02020603020101020101" pitchFamily="18" charset="-127"/>
            </a:endParaRPr>
          </a:p>
          <a:p>
            <a:r>
              <a:rPr lang="en-US" altLang="ko-KR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MEMO</a:t>
            </a:r>
            <a:r>
              <a:rPr lang="ko-KR" altLang="en-US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에</a:t>
            </a:r>
            <a:endParaRPr lang="en-US" altLang="ko-KR" dirty="0">
              <a:latin typeface="12롯데마트행복Medium" panose="02020603020101020101" pitchFamily="18" charset="-127"/>
              <a:ea typeface="12롯데마트행복Medium" panose="02020603020101020101" pitchFamily="18" charset="-127"/>
            </a:endParaRPr>
          </a:p>
          <a:p>
            <a:r>
              <a:rPr lang="ko-KR" altLang="en-US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기입</a:t>
            </a:r>
          </a:p>
        </p:txBody>
      </p:sp>
    </p:spTree>
    <p:extLst>
      <p:ext uri="{BB962C8B-B14F-4D97-AF65-F5344CB8AC3E}">
        <p14:creationId xmlns:p14="http://schemas.microsoft.com/office/powerpoint/2010/main" val="19427197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A217DAE8-2A49-483C-BD93-47040B4D535D}"/>
              </a:ext>
            </a:extLst>
          </p:cNvPr>
          <p:cNvSpPr/>
          <p:nvPr/>
        </p:nvSpPr>
        <p:spPr>
          <a:xfrm>
            <a:off x="0" y="0"/>
            <a:ext cx="12192000" cy="201336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CCC3D121-C3F6-490E-8083-6BDB103DC7DE}"/>
              </a:ext>
            </a:extLst>
          </p:cNvPr>
          <p:cNvSpPr/>
          <p:nvPr/>
        </p:nvSpPr>
        <p:spPr>
          <a:xfrm>
            <a:off x="0" y="6656664"/>
            <a:ext cx="12192000" cy="201336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653B32-90BA-45C3-B25E-AD408FA6293E}"/>
              </a:ext>
            </a:extLst>
          </p:cNvPr>
          <p:cNvSpPr txBox="1"/>
          <p:nvPr/>
        </p:nvSpPr>
        <p:spPr>
          <a:xfrm>
            <a:off x="3486150" y="2767280"/>
            <a:ext cx="52197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예약 관리</a:t>
            </a:r>
            <a:endParaRPr lang="en-US" altLang="ko-KR" sz="4000" dirty="0">
              <a:latin typeface="12롯데마트행복Medium" panose="02020603020101020101" pitchFamily="18" charset="-127"/>
              <a:ea typeface="12롯데마트행복Medium" panose="02020603020101020101" pitchFamily="18" charset="-127"/>
            </a:endParaRPr>
          </a:p>
          <a:p>
            <a:pPr algn="ctr"/>
            <a:r>
              <a:rPr lang="en-US" altLang="ko-KR" sz="40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(</a:t>
            </a:r>
            <a:r>
              <a:rPr lang="ko-KR" altLang="en-US" sz="40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무통장입금 입력</a:t>
            </a:r>
            <a:r>
              <a:rPr lang="en-US" altLang="ko-KR" sz="40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)</a:t>
            </a:r>
            <a:endParaRPr lang="ko-KR" altLang="en-US" sz="4000" dirty="0">
              <a:latin typeface="12롯데마트행복Medium" panose="02020603020101020101" pitchFamily="18" charset="-127"/>
              <a:ea typeface="12롯데마트행복Mediu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1176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A217DAE8-2A49-483C-BD93-47040B4D535D}"/>
              </a:ext>
            </a:extLst>
          </p:cNvPr>
          <p:cNvSpPr/>
          <p:nvPr/>
        </p:nvSpPr>
        <p:spPr>
          <a:xfrm>
            <a:off x="0" y="0"/>
            <a:ext cx="12192000" cy="201336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CCC3D121-C3F6-490E-8083-6BDB103DC7DE}"/>
              </a:ext>
            </a:extLst>
          </p:cNvPr>
          <p:cNvSpPr/>
          <p:nvPr/>
        </p:nvSpPr>
        <p:spPr>
          <a:xfrm>
            <a:off x="0" y="6656664"/>
            <a:ext cx="12192000" cy="201336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653B32-90BA-45C3-B25E-AD408FA6293E}"/>
              </a:ext>
            </a:extLst>
          </p:cNvPr>
          <p:cNvSpPr txBox="1"/>
          <p:nvPr/>
        </p:nvSpPr>
        <p:spPr>
          <a:xfrm>
            <a:off x="4479022" y="3075057"/>
            <a:ext cx="32339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업무 사이트</a:t>
            </a:r>
          </a:p>
        </p:txBody>
      </p:sp>
    </p:spTree>
    <p:extLst>
      <p:ext uri="{BB962C8B-B14F-4D97-AF65-F5344CB8AC3E}">
        <p14:creationId xmlns:p14="http://schemas.microsoft.com/office/powerpoint/2010/main" val="37103818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A217DAE8-2A49-483C-BD93-47040B4D535D}"/>
              </a:ext>
            </a:extLst>
          </p:cNvPr>
          <p:cNvSpPr/>
          <p:nvPr/>
        </p:nvSpPr>
        <p:spPr>
          <a:xfrm>
            <a:off x="0" y="0"/>
            <a:ext cx="12192000" cy="201336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CCC3D121-C3F6-490E-8083-6BDB103DC7DE}"/>
              </a:ext>
            </a:extLst>
          </p:cNvPr>
          <p:cNvSpPr/>
          <p:nvPr/>
        </p:nvSpPr>
        <p:spPr>
          <a:xfrm>
            <a:off x="0" y="6656664"/>
            <a:ext cx="12192000" cy="201336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0A8594A5-2462-40FE-B779-32DE70F0B0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890"/>
          <a:stretch/>
        </p:blipFill>
        <p:spPr>
          <a:xfrm>
            <a:off x="0" y="453588"/>
            <a:ext cx="12192000" cy="5950824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FB0AF46F-4205-4E14-9E1E-0D8F1AD9FE96}"/>
              </a:ext>
            </a:extLst>
          </p:cNvPr>
          <p:cNvSpPr/>
          <p:nvPr/>
        </p:nvSpPr>
        <p:spPr>
          <a:xfrm>
            <a:off x="2341926" y="3867325"/>
            <a:ext cx="7229913" cy="6962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9BC9EB-5312-4A39-B637-3F5BF175629D}"/>
              </a:ext>
            </a:extLst>
          </p:cNvPr>
          <p:cNvSpPr txBox="1"/>
          <p:nvPr/>
        </p:nvSpPr>
        <p:spPr>
          <a:xfrm>
            <a:off x="2504655" y="3485935"/>
            <a:ext cx="69044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입금금액 </a:t>
            </a:r>
            <a:r>
              <a:rPr lang="en-US" altLang="ko-KR" sz="16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/ </a:t>
            </a:r>
            <a:r>
              <a:rPr lang="ko-KR" altLang="en-US" sz="16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결제방법</a:t>
            </a:r>
            <a:r>
              <a:rPr lang="en-US" altLang="ko-KR" sz="16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(</a:t>
            </a:r>
            <a:r>
              <a:rPr lang="ko-KR" altLang="en-US" sz="16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무통장입금</a:t>
            </a:r>
            <a:r>
              <a:rPr lang="en-US" altLang="ko-KR" sz="16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) / </a:t>
            </a:r>
            <a:r>
              <a:rPr lang="ko-KR" altLang="en-US" sz="16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입금계좌</a:t>
            </a:r>
            <a:r>
              <a:rPr lang="en-US" altLang="ko-KR" sz="16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(</a:t>
            </a:r>
            <a:r>
              <a:rPr lang="ko-KR" altLang="en-US" sz="16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하나은행</a:t>
            </a:r>
            <a:r>
              <a:rPr lang="en-US" altLang="ko-KR" sz="16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) / </a:t>
            </a:r>
            <a:r>
              <a:rPr lang="ko-KR" altLang="en-US" sz="16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비고 </a:t>
            </a:r>
            <a:r>
              <a:rPr lang="en-US" altLang="ko-KR" sz="16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: </a:t>
            </a:r>
            <a:r>
              <a:rPr lang="ko-KR" altLang="en-US" sz="16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입금확인</a:t>
            </a:r>
            <a:r>
              <a:rPr lang="en-US" altLang="ko-KR" sz="16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_OOO</a:t>
            </a:r>
            <a:endParaRPr lang="ko-KR" altLang="en-US" sz="1600" dirty="0">
              <a:latin typeface="12롯데마트행복Medium" panose="02020603020101020101" pitchFamily="18" charset="-127"/>
              <a:ea typeface="12롯데마트행복Medium" panose="02020603020101020101" pitchFamily="18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9AA33A-6D6A-4864-BF0A-3A0B339591F3}"/>
              </a:ext>
            </a:extLst>
          </p:cNvPr>
          <p:cNvSpPr txBox="1"/>
          <p:nvPr/>
        </p:nvSpPr>
        <p:spPr>
          <a:xfrm>
            <a:off x="2504655" y="3147381"/>
            <a:ext cx="37449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회사 핸드폰 문자 확인 후 아래와 같이 입력</a:t>
            </a:r>
            <a:endParaRPr lang="ko-KR" altLang="en-US" sz="1600" dirty="0">
              <a:latin typeface="12롯데마트행복Medium" panose="02020603020101020101" pitchFamily="18" charset="-127"/>
              <a:ea typeface="12롯데마트행복Mediu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92550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A217DAE8-2A49-483C-BD93-47040B4D535D}"/>
              </a:ext>
            </a:extLst>
          </p:cNvPr>
          <p:cNvSpPr/>
          <p:nvPr/>
        </p:nvSpPr>
        <p:spPr>
          <a:xfrm>
            <a:off x="0" y="0"/>
            <a:ext cx="12192000" cy="201336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CCC3D121-C3F6-490E-8083-6BDB103DC7DE}"/>
              </a:ext>
            </a:extLst>
          </p:cNvPr>
          <p:cNvSpPr/>
          <p:nvPr/>
        </p:nvSpPr>
        <p:spPr>
          <a:xfrm>
            <a:off x="0" y="6656664"/>
            <a:ext cx="12192000" cy="201336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653B32-90BA-45C3-B25E-AD408FA6293E}"/>
              </a:ext>
            </a:extLst>
          </p:cNvPr>
          <p:cNvSpPr txBox="1"/>
          <p:nvPr/>
        </p:nvSpPr>
        <p:spPr>
          <a:xfrm>
            <a:off x="3486150" y="3075057"/>
            <a:ext cx="5219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예약 취소</a:t>
            </a:r>
            <a:endParaRPr lang="en-US" altLang="ko-KR" sz="4000" dirty="0">
              <a:latin typeface="12롯데마트행복Medium" panose="02020603020101020101" pitchFamily="18" charset="-127"/>
              <a:ea typeface="12롯데마트행복Mediu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476202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58203B65-2D8A-4506-8223-14A523ECB2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194"/>
          <a:stretch/>
        </p:blipFill>
        <p:spPr>
          <a:xfrm>
            <a:off x="0" y="800224"/>
            <a:ext cx="12192000" cy="5930775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A217DAE8-2A49-483C-BD93-47040B4D535D}"/>
              </a:ext>
            </a:extLst>
          </p:cNvPr>
          <p:cNvSpPr/>
          <p:nvPr/>
        </p:nvSpPr>
        <p:spPr>
          <a:xfrm>
            <a:off x="0" y="0"/>
            <a:ext cx="12192000" cy="201336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CCC3D121-C3F6-490E-8083-6BDB103DC7DE}"/>
              </a:ext>
            </a:extLst>
          </p:cNvPr>
          <p:cNvSpPr/>
          <p:nvPr/>
        </p:nvSpPr>
        <p:spPr>
          <a:xfrm>
            <a:off x="0" y="6656664"/>
            <a:ext cx="12192000" cy="201336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B43565-7C4D-43BD-8CE2-02A53A0D890C}"/>
              </a:ext>
            </a:extLst>
          </p:cNvPr>
          <p:cNvSpPr txBox="1"/>
          <p:nvPr/>
        </p:nvSpPr>
        <p:spPr>
          <a:xfrm>
            <a:off x="-1" y="307782"/>
            <a:ext cx="415197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6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예약 취소 방법</a:t>
            </a:r>
            <a:endParaRPr lang="en-US" altLang="ko-KR" sz="2600" dirty="0">
              <a:latin typeface="12롯데마트행복Medium" panose="02020603020101020101" pitchFamily="18" charset="-127"/>
              <a:ea typeface="12롯데마트행복Medium" panose="02020603020101020101" pitchFamily="18" charset="-127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7FF08EDC-07C5-464F-BDAD-E93F734C5B84}"/>
              </a:ext>
            </a:extLst>
          </p:cNvPr>
          <p:cNvSpPr/>
          <p:nvPr/>
        </p:nvSpPr>
        <p:spPr>
          <a:xfrm>
            <a:off x="2383871" y="3330309"/>
            <a:ext cx="7229913" cy="14849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1D7F516-3EBB-47FA-8CC4-6DBFCFFF02FB}"/>
              </a:ext>
            </a:extLst>
          </p:cNvPr>
          <p:cNvSpPr/>
          <p:nvPr/>
        </p:nvSpPr>
        <p:spPr>
          <a:xfrm>
            <a:off x="8928682" y="3331068"/>
            <a:ext cx="584433" cy="3097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822969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FA7A0EAD-EE23-4849-A6EC-19B9CD4EEA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194"/>
          <a:stretch/>
        </p:blipFill>
        <p:spPr>
          <a:xfrm>
            <a:off x="0" y="800224"/>
            <a:ext cx="12192000" cy="5930775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A217DAE8-2A49-483C-BD93-47040B4D535D}"/>
              </a:ext>
            </a:extLst>
          </p:cNvPr>
          <p:cNvSpPr/>
          <p:nvPr/>
        </p:nvSpPr>
        <p:spPr>
          <a:xfrm>
            <a:off x="0" y="0"/>
            <a:ext cx="12192000" cy="201336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CCC3D121-C3F6-490E-8083-6BDB103DC7DE}"/>
              </a:ext>
            </a:extLst>
          </p:cNvPr>
          <p:cNvSpPr/>
          <p:nvPr/>
        </p:nvSpPr>
        <p:spPr>
          <a:xfrm>
            <a:off x="0" y="6656664"/>
            <a:ext cx="12192000" cy="201336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B43565-7C4D-43BD-8CE2-02A53A0D890C}"/>
              </a:ext>
            </a:extLst>
          </p:cNvPr>
          <p:cNvSpPr txBox="1"/>
          <p:nvPr/>
        </p:nvSpPr>
        <p:spPr>
          <a:xfrm>
            <a:off x="-1" y="307782"/>
            <a:ext cx="415197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6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여행대장 </a:t>
            </a:r>
            <a:r>
              <a:rPr lang="ko-KR" altLang="en-US" sz="2600" dirty="0" err="1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예약건</a:t>
            </a:r>
            <a:r>
              <a:rPr lang="en-US" altLang="ko-KR" sz="26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(</a:t>
            </a:r>
            <a:r>
              <a:rPr lang="ko-KR" altLang="en-US" sz="26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카드취소</a:t>
            </a:r>
            <a:r>
              <a:rPr lang="en-US" altLang="ko-KR" sz="26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)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7FF08EDC-07C5-464F-BDAD-E93F734C5B84}"/>
              </a:ext>
            </a:extLst>
          </p:cNvPr>
          <p:cNvSpPr/>
          <p:nvPr/>
        </p:nvSpPr>
        <p:spPr>
          <a:xfrm>
            <a:off x="2375482" y="2122294"/>
            <a:ext cx="7229913" cy="14849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1D7F516-3EBB-47FA-8CC4-6DBFCFFF02FB}"/>
              </a:ext>
            </a:extLst>
          </p:cNvPr>
          <p:cNvSpPr/>
          <p:nvPr/>
        </p:nvSpPr>
        <p:spPr>
          <a:xfrm>
            <a:off x="7250884" y="3054870"/>
            <a:ext cx="584433" cy="1958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492071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A217DAE8-2A49-483C-BD93-47040B4D535D}"/>
              </a:ext>
            </a:extLst>
          </p:cNvPr>
          <p:cNvSpPr/>
          <p:nvPr/>
        </p:nvSpPr>
        <p:spPr>
          <a:xfrm>
            <a:off x="0" y="0"/>
            <a:ext cx="12192000" cy="201336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CCC3D121-C3F6-490E-8083-6BDB103DC7DE}"/>
              </a:ext>
            </a:extLst>
          </p:cNvPr>
          <p:cNvSpPr/>
          <p:nvPr/>
        </p:nvSpPr>
        <p:spPr>
          <a:xfrm>
            <a:off x="0" y="6656664"/>
            <a:ext cx="12192000" cy="201336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B43565-7C4D-43BD-8CE2-02A53A0D890C}"/>
              </a:ext>
            </a:extLst>
          </p:cNvPr>
          <p:cNvSpPr txBox="1"/>
          <p:nvPr/>
        </p:nvSpPr>
        <p:spPr>
          <a:xfrm>
            <a:off x="-1" y="307782"/>
            <a:ext cx="510050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6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여행대장 </a:t>
            </a:r>
            <a:r>
              <a:rPr lang="ko-KR" altLang="en-US" sz="2600" dirty="0" err="1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예약건</a:t>
            </a:r>
            <a:r>
              <a:rPr lang="en-US" altLang="ko-KR" sz="26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(</a:t>
            </a:r>
            <a:r>
              <a:rPr lang="ko-KR" altLang="en-US" sz="26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무통장입금 취소</a:t>
            </a:r>
            <a:r>
              <a:rPr lang="en-US" altLang="ko-KR" sz="26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A7C07F-231B-4B4C-8DEC-2FE6D1B3FCE5}"/>
              </a:ext>
            </a:extLst>
          </p:cNvPr>
          <p:cNvSpPr txBox="1"/>
          <p:nvPr/>
        </p:nvSpPr>
        <p:spPr>
          <a:xfrm>
            <a:off x="348143" y="1090461"/>
            <a:ext cx="614913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ko-KR" altLang="en-US" sz="18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고객과 통화하여 무통장입금 환불계좌 확인</a:t>
            </a:r>
            <a:endParaRPr lang="en-US" altLang="ko-KR" sz="1800" dirty="0">
              <a:latin typeface="12롯데마트행복Medium" panose="02020603020101020101" pitchFamily="18" charset="-127"/>
              <a:ea typeface="12롯데마트행복Medium" panose="02020603020101020101" pitchFamily="18" charset="-127"/>
            </a:endParaRPr>
          </a:p>
          <a:p>
            <a:pPr marL="342900" indent="-342900">
              <a:buAutoNum type="arabicPeriod"/>
            </a:pPr>
            <a:endParaRPr lang="en-US" altLang="ko-KR" dirty="0">
              <a:latin typeface="12롯데마트행복Medium" panose="02020603020101020101" pitchFamily="18" charset="-127"/>
              <a:ea typeface="12롯데마트행복Medium" panose="02020603020101020101" pitchFamily="18" charset="-127"/>
            </a:endParaRPr>
          </a:p>
          <a:p>
            <a:pPr marL="342900" indent="-342900">
              <a:buAutoNum type="arabicPeriod"/>
            </a:pPr>
            <a:r>
              <a:rPr lang="ko-KR" altLang="en-US" sz="18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대표님 </a:t>
            </a:r>
            <a:r>
              <a:rPr lang="ko-KR" altLang="en-US" sz="1800" dirty="0" err="1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개인톡</a:t>
            </a:r>
            <a:r>
              <a:rPr lang="ko-KR" altLang="en-US" sz="18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 혹은 </a:t>
            </a:r>
            <a:r>
              <a:rPr lang="en-US" altLang="ko-KR" sz="18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TK</a:t>
            </a:r>
            <a:r>
              <a:rPr lang="ko-KR" altLang="en-US" dirty="0" err="1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트래블</a:t>
            </a:r>
            <a:r>
              <a:rPr lang="ko-KR" altLang="en-US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 </a:t>
            </a:r>
            <a:r>
              <a:rPr lang="ko-KR" altLang="en-US" dirty="0" err="1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단톡방에</a:t>
            </a:r>
            <a:r>
              <a:rPr lang="ko-KR" altLang="en-US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 보고</a:t>
            </a:r>
            <a:endParaRPr lang="en-US" altLang="ko-KR" sz="1800" dirty="0">
              <a:latin typeface="12롯데마트행복Medium" panose="02020603020101020101" pitchFamily="18" charset="-127"/>
              <a:ea typeface="12롯데마트행복Medium" panose="02020603020101020101" pitchFamily="18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58E219-60C9-4C8E-8D4B-EDDEE68A8D61}"/>
              </a:ext>
            </a:extLst>
          </p:cNvPr>
          <p:cNvSpPr txBox="1"/>
          <p:nvPr/>
        </p:nvSpPr>
        <p:spPr>
          <a:xfrm>
            <a:off x="1284915" y="2465444"/>
            <a:ext cx="3913465" cy="31393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ko-KR" altLang="en-US" dirty="0"/>
              <a:t>★ 무통장입금 환불 건입니다!</a:t>
            </a:r>
          </a:p>
          <a:p>
            <a:endParaRPr lang="ko-KR" altLang="en-US" dirty="0"/>
          </a:p>
          <a:p>
            <a:r>
              <a:rPr lang="ko-KR" altLang="en-US" dirty="0"/>
              <a:t>고객명 : </a:t>
            </a:r>
            <a:r>
              <a:rPr lang="ko-KR" altLang="en-US" dirty="0" err="1"/>
              <a:t>김신동</a:t>
            </a:r>
            <a:endParaRPr lang="ko-KR" altLang="en-US" dirty="0"/>
          </a:p>
          <a:p>
            <a:r>
              <a:rPr lang="ko-KR" altLang="en-US" dirty="0"/>
              <a:t>환불내역 : </a:t>
            </a:r>
            <a:r>
              <a:rPr lang="ko-KR" altLang="en-US" dirty="0" err="1"/>
              <a:t>짚라인</a:t>
            </a:r>
            <a:r>
              <a:rPr lang="ko-KR" altLang="en-US" dirty="0"/>
              <a:t> 문경 </a:t>
            </a:r>
            <a:r>
              <a:rPr lang="ko-KR" altLang="en-US" dirty="0" err="1"/>
              <a:t>체험권</a:t>
            </a:r>
            <a:r>
              <a:rPr lang="ko-KR" altLang="en-US" dirty="0"/>
              <a:t> *2</a:t>
            </a:r>
          </a:p>
          <a:p>
            <a:r>
              <a:rPr lang="ko-KR" altLang="en-US" dirty="0"/>
              <a:t>체험날짜 : 06/24</a:t>
            </a:r>
          </a:p>
          <a:p>
            <a:r>
              <a:rPr lang="ko-KR" altLang="en-US" dirty="0"/>
              <a:t>환불금액 : 110,000원</a:t>
            </a:r>
          </a:p>
          <a:p>
            <a:r>
              <a:rPr lang="ko-KR" altLang="en-US" dirty="0" err="1"/>
              <a:t>은행명</a:t>
            </a:r>
            <a:r>
              <a:rPr lang="ko-KR" altLang="en-US" dirty="0"/>
              <a:t> : 농협은행</a:t>
            </a:r>
          </a:p>
          <a:p>
            <a:r>
              <a:rPr lang="ko-KR" altLang="en-US" dirty="0"/>
              <a:t>계좌번호 : 751047 51 008790</a:t>
            </a:r>
          </a:p>
          <a:p>
            <a:r>
              <a:rPr lang="ko-KR" altLang="en-US" dirty="0" err="1"/>
              <a:t>계좌주명</a:t>
            </a:r>
            <a:r>
              <a:rPr lang="ko-KR" altLang="en-US" dirty="0"/>
              <a:t> : </a:t>
            </a:r>
            <a:r>
              <a:rPr lang="ko-KR" altLang="en-US" dirty="0" err="1"/>
              <a:t>김신동</a:t>
            </a:r>
            <a:endParaRPr lang="ko-KR" altLang="en-US" dirty="0"/>
          </a:p>
          <a:p>
            <a:endParaRPr lang="ko-KR" altLang="en-US" dirty="0"/>
          </a:p>
          <a:p>
            <a:r>
              <a:rPr lang="ko-KR" altLang="en-US" dirty="0"/>
              <a:t>사유 : 가족상으로 인한 취소요청</a:t>
            </a: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871CAB87-A1B2-4D6C-8547-410E6D35AD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1676" y="2238250"/>
            <a:ext cx="3467100" cy="381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390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D66E2730-D8B7-4C2C-BFAB-23CEE29171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194"/>
          <a:stretch/>
        </p:blipFill>
        <p:spPr>
          <a:xfrm>
            <a:off x="0" y="800224"/>
            <a:ext cx="12192000" cy="5930775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A217DAE8-2A49-483C-BD93-47040B4D535D}"/>
              </a:ext>
            </a:extLst>
          </p:cNvPr>
          <p:cNvSpPr/>
          <p:nvPr/>
        </p:nvSpPr>
        <p:spPr>
          <a:xfrm>
            <a:off x="0" y="0"/>
            <a:ext cx="12192000" cy="201336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CCC3D121-C3F6-490E-8083-6BDB103DC7DE}"/>
              </a:ext>
            </a:extLst>
          </p:cNvPr>
          <p:cNvSpPr/>
          <p:nvPr/>
        </p:nvSpPr>
        <p:spPr>
          <a:xfrm>
            <a:off x="0" y="6656664"/>
            <a:ext cx="12192000" cy="201336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B43565-7C4D-43BD-8CE2-02A53A0D890C}"/>
              </a:ext>
            </a:extLst>
          </p:cNvPr>
          <p:cNvSpPr txBox="1"/>
          <p:nvPr/>
        </p:nvSpPr>
        <p:spPr>
          <a:xfrm>
            <a:off x="-1" y="307782"/>
            <a:ext cx="510050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6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여행대장 </a:t>
            </a:r>
            <a:r>
              <a:rPr lang="ko-KR" altLang="en-US" sz="2600" dirty="0" err="1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예약건</a:t>
            </a:r>
            <a:r>
              <a:rPr lang="en-US" altLang="ko-KR" sz="26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(</a:t>
            </a:r>
            <a:r>
              <a:rPr lang="ko-KR" altLang="en-US" sz="26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무통장입금 취소</a:t>
            </a:r>
            <a:r>
              <a:rPr lang="en-US" altLang="ko-KR" sz="26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)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FD9C26CC-6701-42B6-9800-515193C1AEBD}"/>
              </a:ext>
            </a:extLst>
          </p:cNvPr>
          <p:cNvSpPr/>
          <p:nvPr/>
        </p:nvSpPr>
        <p:spPr>
          <a:xfrm>
            <a:off x="2417427" y="2387069"/>
            <a:ext cx="7229913" cy="22604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E04B0C-88C8-4F88-ACD8-A91CD988CC22}"/>
              </a:ext>
            </a:extLst>
          </p:cNvPr>
          <p:cNvSpPr txBox="1"/>
          <p:nvPr/>
        </p:nvSpPr>
        <p:spPr>
          <a:xfrm>
            <a:off x="2544660" y="3751068"/>
            <a:ext cx="68643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출금금액 </a:t>
            </a:r>
            <a:r>
              <a:rPr lang="en-US" altLang="ko-KR" sz="16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/ </a:t>
            </a:r>
            <a:r>
              <a:rPr lang="ko-KR" altLang="en-US" sz="16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결제방법</a:t>
            </a:r>
            <a:r>
              <a:rPr lang="en-US" altLang="ko-KR" sz="16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(</a:t>
            </a:r>
            <a:r>
              <a:rPr lang="ko-KR" altLang="en-US" sz="16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무통장입금</a:t>
            </a:r>
            <a:r>
              <a:rPr lang="en-US" altLang="ko-KR" sz="16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) / </a:t>
            </a:r>
            <a:r>
              <a:rPr lang="ko-KR" altLang="en-US" sz="16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입금계좌</a:t>
            </a:r>
            <a:r>
              <a:rPr lang="en-US" altLang="ko-KR" sz="16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(</a:t>
            </a:r>
            <a:r>
              <a:rPr lang="ko-KR" altLang="en-US" sz="16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하나은행</a:t>
            </a:r>
            <a:r>
              <a:rPr lang="en-US" altLang="ko-KR" sz="16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) / </a:t>
            </a:r>
            <a:r>
              <a:rPr lang="ko-KR" altLang="en-US" sz="16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비고 </a:t>
            </a:r>
            <a:r>
              <a:rPr lang="en-US" altLang="ko-KR" sz="16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: </a:t>
            </a:r>
            <a:r>
              <a:rPr lang="ko-KR" altLang="en-US" sz="16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환불확인</a:t>
            </a:r>
            <a:r>
              <a:rPr lang="en-US" altLang="ko-KR" sz="16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_OOO</a:t>
            </a:r>
            <a:endParaRPr lang="ko-KR" altLang="en-US" sz="1600" dirty="0">
              <a:latin typeface="12롯데마트행복Medium" panose="02020603020101020101" pitchFamily="18" charset="-127"/>
              <a:ea typeface="12롯데마트행복Mediu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061471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A37AF1F8-73D9-4775-ABA7-828CA6722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194"/>
          <a:stretch/>
        </p:blipFill>
        <p:spPr>
          <a:xfrm>
            <a:off x="0" y="800224"/>
            <a:ext cx="12192000" cy="5930775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A217DAE8-2A49-483C-BD93-47040B4D535D}"/>
              </a:ext>
            </a:extLst>
          </p:cNvPr>
          <p:cNvSpPr/>
          <p:nvPr/>
        </p:nvSpPr>
        <p:spPr>
          <a:xfrm>
            <a:off x="0" y="0"/>
            <a:ext cx="12192000" cy="201336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CCC3D121-C3F6-490E-8083-6BDB103DC7DE}"/>
              </a:ext>
            </a:extLst>
          </p:cNvPr>
          <p:cNvSpPr/>
          <p:nvPr/>
        </p:nvSpPr>
        <p:spPr>
          <a:xfrm>
            <a:off x="0" y="6656664"/>
            <a:ext cx="12192000" cy="201336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B43565-7C4D-43BD-8CE2-02A53A0D890C}"/>
              </a:ext>
            </a:extLst>
          </p:cNvPr>
          <p:cNvSpPr txBox="1"/>
          <p:nvPr/>
        </p:nvSpPr>
        <p:spPr>
          <a:xfrm>
            <a:off x="0" y="307782"/>
            <a:ext cx="542767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6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네이버 스마트 </a:t>
            </a:r>
            <a:r>
              <a:rPr lang="ko-KR" altLang="en-US" sz="2600" dirty="0" err="1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플레이스</a:t>
            </a:r>
            <a:r>
              <a:rPr lang="ko-KR" altLang="en-US" sz="26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 </a:t>
            </a:r>
            <a:r>
              <a:rPr lang="ko-KR" altLang="en-US" sz="2600" dirty="0" err="1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예약건</a:t>
            </a:r>
            <a:endParaRPr lang="en-US" altLang="ko-KR" sz="2600" dirty="0">
              <a:latin typeface="12롯데마트행복Medium" panose="02020603020101020101" pitchFamily="18" charset="-127"/>
              <a:ea typeface="12롯데마트행복Medium" panose="02020603020101020101" pitchFamily="18" charset="-127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EB542D1A-51FD-4677-82A4-A701A52D7EE5}"/>
              </a:ext>
            </a:extLst>
          </p:cNvPr>
          <p:cNvSpPr/>
          <p:nvPr/>
        </p:nvSpPr>
        <p:spPr>
          <a:xfrm flipH="1">
            <a:off x="0" y="1971413"/>
            <a:ext cx="1367406" cy="31878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1BDDEBDE-46B3-4891-9030-028061F6660E}"/>
              </a:ext>
            </a:extLst>
          </p:cNvPr>
          <p:cNvSpPr/>
          <p:nvPr/>
        </p:nvSpPr>
        <p:spPr>
          <a:xfrm flipH="1">
            <a:off x="5043180" y="1736521"/>
            <a:ext cx="1760291" cy="39428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C6B82BC1-6C43-44EB-B596-BF606319F19E}"/>
              </a:ext>
            </a:extLst>
          </p:cNvPr>
          <p:cNvSpPr/>
          <p:nvPr/>
        </p:nvSpPr>
        <p:spPr>
          <a:xfrm flipH="1">
            <a:off x="1512813" y="2538131"/>
            <a:ext cx="492156" cy="128724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968711FF-A95A-4DF5-B17A-192B64CAAE47}"/>
              </a:ext>
            </a:extLst>
          </p:cNvPr>
          <p:cNvSpPr/>
          <p:nvPr/>
        </p:nvSpPr>
        <p:spPr>
          <a:xfrm flipH="1">
            <a:off x="1512813" y="1797571"/>
            <a:ext cx="560666" cy="33323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8BD777-D151-4416-A871-B40357F356B2}"/>
              </a:ext>
            </a:extLst>
          </p:cNvPr>
          <p:cNvSpPr txBox="1"/>
          <p:nvPr/>
        </p:nvSpPr>
        <p:spPr>
          <a:xfrm>
            <a:off x="2071713" y="2538131"/>
            <a:ext cx="2406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예약상태는 전체로 설정</a:t>
            </a:r>
          </a:p>
        </p:txBody>
      </p:sp>
    </p:spTree>
    <p:extLst>
      <p:ext uri="{BB962C8B-B14F-4D97-AF65-F5344CB8AC3E}">
        <p14:creationId xmlns:p14="http://schemas.microsoft.com/office/powerpoint/2010/main" val="22482193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>
            <a:extLst>
              <a:ext uri="{FF2B5EF4-FFF2-40B4-BE49-F238E27FC236}">
                <a16:creationId xmlns:a16="http://schemas.microsoft.com/office/drawing/2014/main" id="{98A77AAA-2988-4FB2-927E-3BE38DEDA5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194"/>
          <a:stretch/>
        </p:blipFill>
        <p:spPr>
          <a:xfrm>
            <a:off x="0" y="800224"/>
            <a:ext cx="12192000" cy="5930775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A217DAE8-2A49-483C-BD93-47040B4D535D}"/>
              </a:ext>
            </a:extLst>
          </p:cNvPr>
          <p:cNvSpPr/>
          <p:nvPr/>
        </p:nvSpPr>
        <p:spPr>
          <a:xfrm>
            <a:off x="0" y="0"/>
            <a:ext cx="12192000" cy="201336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CCC3D121-C3F6-490E-8083-6BDB103DC7DE}"/>
              </a:ext>
            </a:extLst>
          </p:cNvPr>
          <p:cNvSpPr/>
          <p:nvPr/>
        </p:nvSpPr>
        <p:spPr>
          <a:xfrm>
            <a:off x="0" y="6656664"/>
            <a:ext cx="12192000" cy="201336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B43565-7C4D-43BD-8CE2-02A53A0D890C}"/>
              </a:ext>
            </a:extLst>
          </p:cNvPr>
          <p:cNvSpPr txBox="1"/>
          <p:nvPr/>
        </p:nvSpPr>
        <p:spPr>
          <a:xfrm>
            <a:off x="0" y="307782"/>
            <a:ext cx="542767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6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네이버 스마트 </a:t>
            </a:r>
            <a:r>
              <a:rPr lang="ko-KR" altLang="en-US" sz="2600" dirty="0" err="1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플레이스</a:t>
            </a:r>
            <a:r>
              <a:rPr lang="ko-KR" altLang="en-US" sz="26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 </a:t>
            </a:r>
            <a:r>
              <a:rPr lang="ko-KR" altLang="en-US" sz="2600" dirty="0" err="1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예약건</a:t>
            </a:r>
            <a:endParaRPr lang="en-US" altLang="ko-KR" sz="2600" dirty="0">
              <a:latin typeface="12롯데마트행복Medium" panose="02020603020101020101" pitchFamily="18" charset="-127"/>
              <a:ea typeface="12롯데마트행복Medium" panose="02020603020101020101" pitchFamily="18" charset="-127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1BDDEBDE-46B3-4891-9030-028061F6660E}"/>
              </a:ext>
            </a:extLst>
          </p:cNvPr>
          <p:cNvSpPr/>
          <p:nvPr/>
        </p:nvSpPr>
        <p:spPr>
          <a:xfrm flipH="1">
            <a:off x="10712739" y="6392412"/>
            <a:ext cx="671121" cy="2013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867229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A217DAE8-2A49-483C-BD93-47040B4D535D}"/>
              </a:ext>
            </a:extLst>
          </p:cNvPr>
          <p:cNvSpPr/>
          <p:nvPr/>
        </p:nvSpPr>
        <p:spPr>
          <a:xfrm>
            <a:off x="0" y="0"/>
            <a:ext cx="12192000" cy="201336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CCC3D121-C3F6-490E-8083-6BDB103DC7DE}"/>
              </a:ext>
            </a:extLst>
          </p:cNvPr>
          <p:cNvSpPr/>
          <p:nvPr/>
        </p:nvSpPr>
        <p:spPr>
          <a:xfrm>
            <a:off x="0" y="6656664"/>
            <a:ext cx="12192000" cy="201336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B43565-7C4D-43BD-8CE2-02A53A0D890C}"/>
              </a:ext>
            </a:extLst>
          </p:cNvPr>
          <p:cNvSpPr txBox="1"/>
          <p:nvPr/>
        </p:nvSpPr>
        <p:spPr>
          <a:xfrm>
            <a:off x="0" y="307782"/>
            <a:ext cx="542767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6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네이버 스마트 </a:t>
            </a:r>
            <a:r>
              <a:rPr lang="ko-KR" altLang="en-US" sz="2600" dirty="0" err="1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플레이스</a:t>
            </a:r>
            <a:r>
              <a:rPr lang="ko-KR" altLang="en-US" sz="26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 </a:t>
            </a:r>
            <a:r>
              <a:rPr lang="ko-KR" altLang="en-US" sz="2600" dirty="0" err="1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예약건</a:t>
            </a:r>
            <a:endParaRPr lang="en-US" altLang="ko-KR" sz="2600" dirty="0">
              <a:latin typeface="12롯데마트행복Medium" panose="02020603020101020101" pitchFamily="18" charset="-127"/>
              <a:ea typeface="12롯데마트행복Medium" panose="02020603020101020101" pitchFamily="18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6CDE42-7ADE-4F47-ADB3-C44594CF4A0F}"/>
              </a:ext>
            </a:extLst>
          </p:cNvPr>
          <p:cNvSpPr txBox="1"/>
          <p:nvPr/>
        </p:nvSpPr>
        <p:spPr>
          <a:xfrm>
            <a:off x="444617" y="1997839"/>
            <a:ext cx="83051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부분 취소</a:t>
            </a:r>
            <a:endParaRPr lang="en-US" altLang="ko-KR" dirty="0">
              <a:latin typeface="12롯데마트행복Medium" panose="02020603020101020101" pitchFamily="18" charset="-127"/>
              <a:ea typeface="12롯데마트행복Medium" panose="02020603020101020101" pitchFamily="18" charset="-127"/>
            </a:endParaRPr>
          </a:p>
          <a:p>
            <a:endParaRPr lang="en-US" altLang="ko-KR" dirty="0">
              <a:latin typeface="12롯데마트행복Medium" panose="02020603020101020101" pitchFamily="18" charset="-127"/>
              <a:ea typeface="12롯데마트행복Medium" panose="02020603020101020101" pitchFamily="18" charset="-127"/>
            </a:endParaRPr>
          </a:p>
          <a:p>
            <a:r>
              <a:rPr lang="ko-KR" altLang="en-US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예약에 따라 부분 취소가 가능한 예약이 있고 부분 취소가 불가능한 예약이 있습니다</a:t>
            </a:r>
            <a:r>
              <a:rPr lang="en-US" altLang="ko-KR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.</a:t>
            </a:r>
          </a:p>
          <a:p>
            <a:endParaRPr lang="en-US" altLang="ko-KR" dirty="0">
              <a:latin typeface="12롯데마트행복Medium" panose="02020603020101020101" pitchFamily="18" charset="-127"/>
              <a:ea typeface="12롯데마트행복Medium" panose="02020603020101020101" pitchFamily="18" charset="-127"/>
            </a:endParaRPr>
          </a:p>
          <a:p>
            <a:r>
              <a:rPr lang="ko-KR" altLang="en-US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부분 취소가 불가능한 경우</a:t>
            </a:r>
            <a:endParaRPr lang="en-US" altLang="ko-KR" dirty="0">
              <a:latin typeface="12롯데마트행복Medium" panose="02020603020101020101" pitchFamily="18" charset="-127"/>
              <a:ea typeface="12롯데마트행복Medium" panose="02020603020101020101" pitchFamily="18" charset="-127"/>
            </a:endParaRPr>
          </a:p>
          <a:p>
            <a:r>
              <a:rPr lang="ko-KR" altLang="en-US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고객께 </a:t>
            </a:r>
            <a:r>
              <a:rPr lang="ko-KR" altLang="en-US" dirty="0" err="1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전화드려</a:t>
            </a:r>
            <a:endParaRPr lang="en-US" altLang="ko-KR" dirty="0">
              <a:latin typeface="12롯데마트행복Medium" panose="02020603020101020101" pitchFamily="18" charset="-127"/>
              <a:ea typeface="12롯데마트행복Medium" panose="02020603020101020101" pitchFamily="18" charset="-127"/>
            </a:endParaRPr>
          </a:p>
          <a:p>
            <a:r>
              <a:rPr lang="ko-KR" altLang="en-US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네이버 예약의 경우 부분취소가 불가능하여 전체취소로 처리된다는 점과 </a:t>
            </a:r>
            <a:endParaRPr lang="en-US" altLang="ko-KR" dirty="0">
              <a:latin typeface="12롯데마트행복Medium" panose="02020603020101020101" pitchFamily="18" charset="-127"/>
              <a:ea typeface="12롯데마트행복Medium" panose="02020603020101020101" pitchFamily="18" charset="-127"/>
            </a:endParaRPr>
          </a:p>
          <a:p>
            <a:r>
              <a:rPr lang="ko-KR" altLang="en-US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전체취소로 처리되나 부분취소 만큼의 금액은 환불된다는 점을 인지시킵니다</a:t>
            </a:r>
            <a:r>
              <a:rPr lang="en-US" altLang="ko-KR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.</a:t>
            </a:r>
          </a:p>
          <a:p>
            <a:endParaRPr lang="en-US" altLang="ko-KR" dirty="0">
              <a:latin typeface="12롯데마트행복Medium" panose="02020603020101020101" pitchFamily="18" charset="-127"/>
              <a:ea typeface="12롯데마트행복Medium" panose="02020603020101020101" pitchFamily="18" charset="-127"/>
            </a:endParaRPr>
          </a:p>
          <a:p>
            <a:r>
              <a:rPr lang="ko-KR" altLang="en-US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부분취소 만큼의 금액 만큼만 환불하고 전체취소 처리합니다</a:t>
            </a:r>
            <a:r>
              <a:rPr lang="en-US" altLang="ko-KR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.</a:t>
            </a:r>
          </a:p>
          <a:p>
            <a:endParaRPr lang="en-US" altLang="ko-KR" dirty="0">
              <a:latin typeface="12롯데마트행복Medium" panose="02020603020101020101" pitchFamily="18" charset="-127"/>
              <a:ea typeface="12롯데마트행복Medium" panose="02020603020101020101" pitchFamily="18" charset="-127"/>
            </a:endParaRPr>
          </a:p>
          <a:p>
            <a:r>
              <a:rPr lang="ko-KR" altLang="en-US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관리자취소 사유를 반드시 작성합니다</a:t>
            </a:r>
            <a:r>
              <a:rPr lang="en-US" altLang="ko-KR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.</a:t>
            </a:r>
          </a:p>
          <a:p>
            <a:r>
              <a:rPr lang="en-US" altLang="ko-KR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Ex) </a:t>
            </a:r>
            <a:r>
              <a:rPr lang="ko-KR" altLang="en-US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현장요청 취소처리</a:t>
            </a:r>
            <a:endParaRPr lang="en-US" altLang="ko-KR" dirty="0">
              <a:latin typeface="12롯데마트행복Medium" panose="02020603020101020101" pitchFamily="18" charset="-127"/>
              <a:ea typeface="12롯데마트행복Medium" panose="02020603020101020101" pitchFamily="18" charset="-127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13DCD24B-7FC6-4D83-81E8-C3EEBB47D6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398"/>
          <a:stretch/>
        </p:blipFill>
        <p:spPr>
          <a:xfrm>
            <a:off x="9256886" y="287952"/>
            <a:ext cx="2620892" cy="6282095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89EB6152-2181-4F7D-9378-EE63F0F4D9B9}"/>
              </a:ext>
            </a:extLst>
          </p:cNvPr>
          <p:cNvSpPr/>
          <p:nvPr/>
        </p:nvSpPr>
        <p:spPr>
          <a:xfrm flipH="1">
            <a:off x="9353722" y="1897171"/>
            <a:ext cx="2393660" cy="46126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381066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D68C35A7-E469-439A-A4EE-851DF236BE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240"/>
          <a:stretch/>
        </p:blipFill>
        <p:spPr>
          <a:xfrm>
            <a:off x="0" y="800225"/>
            <a:ext cx="12192000" cy="5927737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A217DAE8-2A49-483C-BD93-47040B4D535D}"/>
              </a:ext>
            </a:extLst>
          </p:cNvPr>
          <p:cNvSpPr/>
          <p:nvPr/>
        </p:nvSpPr>
        <p:spPr>
          <a:xfrm>
            <a:off x="0" y="0"/>
            <a:ext cx="12192000" cy="201336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CCC3D121-C3F6-490E-8083-6BDB103DC7DE}"/>
              </a:ext>
            </a:extLst>
          </p:cNvPr>
          <p:cNvSpPr/>
          <p:nvPr/>
        </p:nvSpPr>
        <p:spPr>
          <a:xfrm>
            <a:off x="0" y="6656664"/>
            <a:ext cx="12192000" cy="201336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B43565-7C4D-43BD-8CE2-02A53A0D890C}"/>
              </a:ext>
            </a:extLst>
          </p:cNvPr>
          <p:cNvSpPr txBox="1"/>
          <p:nvPr/>
        </p:nvSpPr>
        <p:spPr>
          <a:xfrm>
            <a:off x="-1" y="307782"/>
            <a:ext cx="80534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6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네이버 스마트 스토어 </a:t>
            </a:r>
            <a:r>
              <a:rPr lang="ko-KR" altLang="en-US" sz="2600" dirty="0" err="1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예약건</a:t>
            </a:r>
            <a:r>
              <a:rPr lang="en-US" altLang="ko-KR" sz="26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 (</a:t>
            </a:r>
            <a:r>
              <a:rPr lang="ko-KR" altLang="en-US" sz="26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취소 승인 시 </a:t>
            </a:r>
            <a:r>
              <a:rPr lang="en-US" altLang="ko-KR" sz="26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PMS </a:t>
            </a:r>
            <a:r>
              <a:rPr lang="ko-KR" altLang="en-US" sz="26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자동 연동</a:t>
            </a:r>
            <a:r>
              <a:rPr lang="en-US" altLang="ko-KR" sz="26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)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88D0082B-1F94-40B5-8A86-C1C80518CC76}"/>
              </a:ext>
            </a:extLst>
          </p:cNvPr>
          <p:cNvSpPr/>
          <p:nvPr/>
        </p:nvSpPr>
        <p:spPr>
          <a:xfrm>
            <a:off x="6702922" y="2081168"/>
            <a:ext cx="2667700" cy="438627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43867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A217DAE8-2A49-483C-BD93-47040B4D535D}"/>
              </a:ext>
            </a:extLst>
          </p:cNvPr>
          <p:cNvSpPr/>
          <p:nvPr/>
        </p:nvSpPr>
        <p:spPr>
          <a:xfrm>
            <a:off x="0" y="0"/>
            <a:ext cx="12192000" cy="201336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CCC3D121-C3F6-490E-8083-6BDB103DC7DE}"/>
              </a:ext>
            </a:extLst>
          </p:cNvPr>
          <p:cNvSpPr/>
          <p:nvPr/>
        </p:nvSpPr>
        <p:spPr>
          <a:xfrm>
            <a:off x="0" y="6656664"/>
            <a:ext cx="12192000" cy="201336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A34CDE-77B1-4110-850D-41B8882FFF0F}"/>
              </a:ext>
            </a:extLst>
          </p:cNvPr>
          <p:cNvSpPr txBox="1"/>
          <p:nvPr/>
        </p:nvSpPr>
        <p:spPr>
          <a:xfrm>
            <a:off x="-1" y="1028343"/>
            <a:ext cx="12192001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TK</a:t>
            </a:r>
            <a:r>
              <a:rPr lang="ko-KR" altLang="en-US" dirty="0" err="1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트래블</a:t>
            </a:r>
            <a:r>
              <a:rPr lang="ko-KR" altLang="en-US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 </a:t>
            </a:r>
            <a:r>
              <a:rPr lang="en-US" altLang="ko-KR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PMS https://www.tktravelkorea.com/toadmin/main/main.html</a:t>
            </a:r>
          </a:p>
          <a:p>
            <a:endParaRPr lang="en-US" altLang="ko-KR" dirty="0">
              <a:latin typeface="12롯데마트행복Medium" panose="02020603020101020101" pitchFamily="18" charset="-127"/>
              <a:ea typeface="12롯데마트행복Medium" panose="02020603020101020101" pitchFamily="18" charset="-127"/>
            </a:endParaRPr>
          </a:p>
          <a:p>
            <a:r>
              <a:rPr lang="ko-KR" altLang="en-US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네이버 </a:t>
            </a:r>
            <a:r>
              <a:rPr lang="ko-KR" altLang="en-US" dirty="0" err="1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스마트스토어센터</a:t>
            </a:r>
            <a:r>
              <a:rPr lang="ko-KR" altLang="en-US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 </a:t>
            </a:r>
            <a:r>
              <a:rPr lang="ko-KR" altLang="en-US" dirty="0">
                <a:latin typeface="12롯데마트행복Medium" panose="02020603020101020101" pitchFamily="18" charset="-127"/>
                <a:ea typeface="12롯데마트행복Medium" panose="02020603020101020101" pitchFamily="18" charset="-127"/>
                <a:hlinkClick r:id="rId2"/>
              </a:rPr>
              <a:t>https://sell.smartstore.naver.com/#/home/dashboard</a:t>
            </a:r>
            <a:endParaRPr lang="en-US" altLang="ko-KR" dirty="0">
              <a:latin typeface="12롯데마트행복Medium" panose="02020603020101020101" pitchFamily="18" charset="-127"/>
              <a:ea typeface="12롯데마트행복Medium" panose="02020603020101020101" pitchFamily="18" charset="-127"/>
            </a:endParaRPr>
          </a:p>
          <a:p>
            <a:endParaRPr lang="en-US" altLang="ko-KR" dirty="0">
              <a:latin typeface="12롯데마트행복Medium" panose="02020603020101020101" pitchFamily="18" charset="-127"/>
              <a:ea typeface="12롯데마트행복Medium" panose="02020603020101020101" pitchFamily="18" charset="-127"/>
            </a:endParaRPr>
          </a:p>
          <a:p>
            <a:r>
              <a:rPr lang="ko-KR" altLang="en-US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네이버 </a:t>
            </a:r>
            <a:r>
              <a:rPr lang="ko-KR" altLang="en-US" dirty="0" err="1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스마트플레이스</a:t>
            </a:r>
            <a:r>
              <a:rPr lang="ko-KR" altLang="en-US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 </a:t>
            </a:r>
            <a:r>
              <a:rPr lang="en-US" altLang="ko-KR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https://smartplace.naver.com/</a:t>
            </a:r>
          </a:p>
          <a:p>
            <a:endParaRPr lang="en-US" altLang="ko-KR" dirty="0">
              <a:latin typeface="12롯데마트행복Medium" panose="02020603020101020101" pitchFamily="18" charset="-127"/>
              <a:ea typeface="12롯데마트행복Medium" panose="02020603020101020101" pitchFamily="18" charset="-127"/>
            </a:endParaRPr>
          </a:p>
          <a:p>
            <a:r>
              <a:rPr lang="ko-KR" altLang="en-US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네이버 메일 </a:t>
            </a:r>
            <a:r>
              <a:rPr lang="en-US" altLang="ko-KR" dirty="0">
                <a:latin typeface="12롯데마트행복Medium" panose="02020603020101020101" pitchFamily="18" charset="-127"/>
                <a:ea typeface="12롯데마트행복Medium" panose="02020603020101020101" pitchFamily="18" charset="-127"/>
                <a:hlinkClick r:id="rId3"/>
              </a:rPr>
              <a:t>https://mail.worksmobile.com/</a:t>
            </a:r>
            <a:endParaRPr lang="en-US" altLang="ko-KR" dirty="0">
              <a:latin typeface="12롯데마트행복Medium" panose="02020603020101020101" pitchFamily="18" charset="-127"/>
              <a:ea typeface="12롯데마트행복Medium" panose="02020603020101020101" pitchFamily="18" charset="-127"/>
            </a:endParaRPr>
          </a:p>
          <a:p>
            <a:endParaRPr lang="en-US" altLang="ko-KR" dirty="0">
              <a:latin typeface="12롯데마트행복Medium" panose="02020603020101020101" pitchFamily="18" charset="-127"/>
              <a:ea typeface="12롯데마트행복Medium" panose="02020603020101020101" pitchFamily="18" charset="-127"/>
            </a:endParaRPr>
          </a:p>
          <a:p>
            <a:r>
              <a:rPr lang="ko-KR" altLang="en-US" dirty="0" err="1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쿠팡</a:t>
            </a:r>
            <a:r>
              <a:rPr lang="ko-KR" altLang="en-US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 여행 </a:t>
            </a:r>
            <a:r>
              <a:rPr lang="ko-KR" altLang="en-US" dirty="0" err="1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셀러포털</a:t>
            </a:r>
            <a:r>
              <a:rPr lang="ko-KR" altLang="en-US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 </a:t>
            </a:r>
            <a:r>
              <a:rPr lang="en-US" altLang="ko-KR" dirty="0">
                <a:latin typeface="12롯데마트행복Medium" panose="02020603020101020101" pitchFamily="18" charset="-127"/>
                <a:ea typeface="12롯데마트행복Medium" panose="02020603020101020101" pitchFamily="18" charset="-127"/>
                <a:hlinkClick r:id="rId4"/>
              </a:rPr>
              <a:t>https://with.coupang.com/</a:t>
            </a:r>
            <a:endParaRPr lang="en-US" altLang="ko-KR" dirty="0">
              <a:latin typeface="12롯데마트행복Medium" panose="02020603020101020101" pitchFamily="18" charset="-127"/>
              <a:ea typeface="12롯데마트행복Medium" panose="02020603020101020101" pitchFamily="18" charset="-127"/>
            </a:endParaRPr>
          </a:p>
          <a:p>
            <a:endParaRPr lang="en-US" altLang="ko-KR" dirty="0">
              <a:latin typeface="12롯데마트행복Medium" panose="02020603020101020101" pitchFamily="18" charset="-127"/>
              <a:ea typeface="12롯데마트행복Medium" panose="02020603020101020101" pitchFamily="18" charset="-127"/>
            </a:endParaRPr>
          </a:p>
          <a:p>
            <a:r>
              <a:rPr lang="ko-KR" altLang="en-US" dirty="0" err="1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티몬</a:t>
            </a:r>
            <a:r>
              <a:rPr lang="ko-KR" altLang="en-US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 여행 상품 파트너센터 </a:t>
            </a:r>
            <a:r>
              <a:rPr lang="en-US" altLang="ko-KR" dirty="0">
                <a:latin typeface="12롯데마트행복Medium" panose="02020603020101020101" pitchFamily="18" charset="-127"/>
                <a:ea typeface="12롯데마트행복Medium" panose="02020603020101020101" pitchFamily="18" charset="-127"/>
                <a:hlinkClick r:id="rId5"/>
              </a:rPr>
              <a:t>https://ps.tmon.co.kr/daily/</a:t>
            </a:r>
            <a:endParaRPr lang="en-US" altLang="ko-KR" dirty="0">
              <a:latin typeface="12롯데마트행복Medium" panose="02020603020101020101" pitchFamily="18" charset="-127"/>
              <a:ea typeface="12롯데마트행복Medium" panose="02020603020101020101" pitchFamily="18" charset="-127"/>
            </a:endParaRPr>
          </a:p>
          <a:p>
            <a:endParaRPr lang="en-US" altLang="ko-KR" dirty="0">
              <a:latin typeface="12롯데마트행복Medium" panose="02020603020101020101" pitchFamily="18" charset="-127"/>
              <a:ea typeface="12롯데마트행복Medium" panose="02020603020101020101" pitchFamily="18" charset="-127"/>
            </a:endParaRPr>
          </a:p>
          <a:p>
            <a:r>
              <a:rPr lang="ko-KR" altLang="en-US" dirty="0" err="1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짚라인</a:t>
            </a:r>
            <a:r>
              <a:rPr lang="ko-KR" altLang="en-US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 </a:t>
            </a:r>
            <a:r>
              <a:rPr lang="en-US" altLang="ko-KR" dirty="0">
                <a:latin typeface="12롯데마트행복Medium" panose="02020603020101020101" pitchFamily="18" charset="-127"/>
                <a:ea typeface="12롯데마트행복Medium" panose="02020603020101020101" pitchFamily="18" charset="-127"/>
                <a:hlinkClick r:id="rId6"/>
              </a:rPr>
              <a:t>http://www.ziplinemungyeong.co.kr/adm/</a:t>
            </a:r>
            <a:endParaRPr lang="en-US" altLang="ko-KR" dirty="0">
              <a:latin typeface="12롯데마트행복Medium" panose="02020603020101020101" pitchFamily="18" charset="-127"/>
              <a:ea typeface="12롯데마트행복Medium" panose="02020603020101020101" pitchFamily="18" charset="-127"/>
            </a:endParaRPr>
          </a:p>
          <a:p>
            <a:endParaRPr lang="en-US" altLang="ko-KR" dirty="0">
              <a:latin typeface="12롯데마트행복Medium" panose="02020603020101020101" pitchFamily="18" charset="-127"/>
              <a:ea typeface="12롯데마트행복Medium" panose="02020603020101020101" pitchFamily="18" charset="-127"/>
            </a:endParaRPr>
          </a:p>
          <a:p>
            <a:r>
              <a:rPr lang="ko-KR" altLang="en-US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카카오톡 </a:t>
            </a:r>
            <a:r>
              <a:rPr lang="en-US" altLang="ko-KR" dirty="0">
                <a:latin typeface="12롯데마트행복Medium" panose="02020603020101020101" pitchFamily="18" charset="-127"/>
                <a:ea typeface="12롯데마트행복Medium" panose="02020603020101020101" pitchFamily="18" charset="-127"/>
                <a:hlinkClick r:id="rId7"/>
              </a:rPr>
              <a:t>https://accounts.kakao.com/login/?continue=https://business.kakao.com/dashboard/?sid%3Dpfr#login</a:t>
            </a:r>
            <a:endParaRPr lang="en-US" altLang="ko-KR" dirty="0">
              <a:latin typeface="12롯데마트행복Medium" panose="02020603020101020101" pitchFamily="18" charset="-127"/>
              <a:ea typeface="12롯데마트행복Medium" panose="02020603020101020101" pitchFamily="18" charset="-127"/>
            </a:endParaRPr>
          </a:p>
          <a:p>
            <a:endParaRPr lang="en-US" altLang="ko-KR" dirty="0">
              <a:latin typeface="12롯데마트행복Medium" panose="02020603020101020101" pitchFamily="18" charset="-127"/>
              <a:ea typeface="12롯데마트행복Medium" panose="02020603020101020101" pitchFamily="18" charset="-127"/>
            </a:endParaRPr>
          </a:p>
          <a:p>
            <a:r>
              <a:rPr lang="en-US" altLang="ko-KR" dirty="0" err="1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Creatrip</a:t>
            </a:r>
            <a:r>
              <a:rPr lang="en-US" altLang="ko-KR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 https://admin.creatrip.com/</a:t>
            </a:r>
          </a:p>
          <a:p>
            <a:endParaRPr lang="en-US" altLang="ko-KR" dirty="0">
              <a:latin typeface="12롯데마트행복Medium" panose="02020603020101020101" pitchFamily="18" charset="-127"/>
              <a:ea typeface="12롯데마트행복Medium" panose="02020603020101020101" pitchFamily="18" charset="-127"/>
            </a:endParaRPr>
          </a:p>
          <a:p>
            <a:endParaRPr lang="ko-KR" altLang="en-US" dirty="0">
              <a:latin typeface="12롯데마트행복Medium" panose="02020603020101020101" pitchFamily="18" charset="-127"/>
              <a:ea typeface="12롯데마트행복Mediu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022213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334ED088-D978-4F61-8D97-E39DAB8B30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194"/>
          <a:stretch/>
        </p:blipFill>
        <p:spPr>
          <a:xfrm>
            <a:off x="0" y="800224"/>
            <a:ext cx="12192000" cy="5930775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A217DAE8-2A49-483C-BD93-47040B4D535D}"/>
              </a:ext>
            </a:extLst>
          </p:cNvPr>
          <p:cNvSpPr/>
          <p:nvPr/>
        </p:nvSpPr>
        <p:spPr>
          <a:xfrm>
            <a:off x="0" y="0"/>
            <a:ext cx="12192000" cy="201336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CCC3D121-C3F6-490E-8083-6BDB103DC7DE}"/>
              </a:ext>
            </a:extLst>
          </p:cNvPr>
          <p:cNvSpPr/>
          <p:nvPr/>
        </p:nvSpPr>
        <p:spPr>
          <a:xfrm>
            <a:off x="0" y="6656664"/>
            <a:ext cx="12192000" cy="201336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B43565-7C4D-43BD-8CE2-02A53A0D890C}"/>
              </a:ext>
            </a:extLst>
          </p:cNvPr>
          <p:cNvSpPr txBox="1"/>
          <p:nvPr/>
        </p:nvSpPr>
        <p:spPr>
          <a:xfrm>
            <a:off x="-1" y="307782"/>
            <a:ext cx="822121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6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네이버 스마트 스토어 </a:t>
            </a:r>
            <a:r>
              <a:rPr lang="ko-KR" altLang="en-US" sz="2600" dirty="0" err="1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예약건</a:t>
            </a:r>
            <a:r>
              <a:rPr lang="en-US" altLang="ko-KR" sz="26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 (</a:t>
            </a:r>
            <a:r>
              <a:rPr lang="ko-KR" altLang="en-US" sz="26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취소 승인 시 </a:t>
            </a:r>
            <a:r>
              <a:rPr lang="en-US" altLang="ko-KR" sz="26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PMS </a:t>
            </a:r>
            <a:r>
              <a:rPr lang="ko-KR" altLang="en-US" sz="26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자동 연동</a:t>
            </a:r>
            <a:r>
              <a:rPr lang="en-US" altLang="ko-KR" sz="26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)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88D0082B-1F94-40B5-8A86-C1C80518CC76}"/>
              </a:ext>
            </a:extLst>
          </p:cNvPr>
          <p:cNvSpPr/>
          <p:nvPr/>
        </p:nvSpPr>
        <p:spPr>
          <a:xfrm>
            <a:off x="1560351" y="4060272"/>
            <a:ext cx="1853967" cy="35233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292096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8C4A58FB-A8F2-4A18-87BD-B304C07C5E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194"/>
          <a:stretch/>
        </p:blipFill>
        <p:spPr>
          <a:xfrm>
            <a:off x="0" y="800224"/>
            <a:ext cx="12192000" cy="5930775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A217DAE8-2A49-483C-BD93-47040B4D535D}"/>
              </a:ext>
            </a:extLst>
          </p:cNvPr>
          <p:cNvSpPr/>
          <p:nvPr/>
        </p:nvSpPr>
        <p:spPr>
          <a:xfrm>
            <a:off x="0" y="0"/>
            <a:ext cx="12192000" cy="201336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CCC3D121-C3F6-490E-8083-6BDB103DC7DE}"/>
              </a:ext>
            </a:extLst>
          </p:cNvPr>
          <p:cNvSpPr/>
          <p:nvPr/>
        </p:nvSpPr>
        <p:spPr>
          <a:xfrm>
            <a:off x="0" y="6656664"/>
            <a:ext cx="12192000" cy="201336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B43565-7C4D-43BD-8CE2-02A53A0D890C}"/>
              </a:ext>
            </a:extLst>
          </p:cNvPr>
          <p:cNvSpPr txBox="1"/>
          <p:nvPr/>
        </p:nvSpPr>
        <p:spPr>
          <a:xfrm>
            <a:off x="0" y="307782"/>
            <a:ext cx="6096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600" dirty="0" err="1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쿠팡</a:t>
            </a:r>
            <a:r>
              <a:rPr lang="ko-KR" altLang="en-US" sz="26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 </a:t>
            </a:r>
            <a:r>
              <a:rPr lang="ko-KR" altLang="en-US" sz="2600" dirty="0" err="1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예약건</a:t>
            </a:r>
            <a:r>
              <a:rPr lang="en-US" altLang="ko-KR" sz="26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 (</a:t>
            </a:r>
            <a:r>
              <a:rPr lang="ko-KR" altLang="en-US" sz="26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취소 승인 시 </a:t>
            </a:r>
            <a:r>
              <a:rPr lang="en-US" altLang="ko-KR" sz="26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PMS </a:t>
            </a:r>
            <a:r>
              <a:rPr lang="ko-KR" altLang="en-US" sz="26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자동 연동</a:t>
            </a:r>
            <a:r>
              <a:rPr lang="en-US" altLang="ko-KR" sz="26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)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D04056C3-78FC-4F5D-A1A6-6DCC03A07C47}"/>
              </a:ext>
            </a:extLst>
          </p:cNvPr>
          <p:cNvSpPr/>
          <p:nvPr/>
        </p:nvSpPr>
        <p:spPr>
          <a:xfrm flipH="1">
            <a:off x="3540152" y="1042741"/>
            <a:ext cx="679509" cy="49244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DB0410A2-F7BB-42E3-970B-BE3DE49A1FD3}"/>
              </a:ext>
            </a:extLst>
          </p:cNvPr>
          <p:cNvSpPr/>
          <p:nvPr/>
        </p:nvSpPr>
        <p:spPr>
          <a:xfrm flipH="1">
            <a:off x="5956181" y="2185041"/>
            <a:ext cx="1132515" cy="60010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648487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2EEF7904-ECB8-44C9-B465-1E273D5C90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194"/>
          <a:stretch/>
        </p:blipFill>
        <p:spPr>
          <a:xfrm>
            <a:off x="0" y="800224"/>
            <a:ext cx="12192000" cy="5930775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A217DAE8-2A49-483C-BD93-47040B4D535D}"/>
              </a:ext>
            </a:extLst>
          </p:cNvPr>
          <p:cNvSpPr/>
          <p:nvPr/>
        </p:nvSpPr>
        <p:spPr>
          <a:xfrm>
            <a:off x="0" y="0"/>
            <a:ext cx="12192000" cy="201336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CCC3D121-C3F6-490E-8083-6BDB103DC7DE}"/>
              </a:ext>
            </a:extLst>
          </p:cNvPr>
          <p:cNvSpPr/>
          <p:nvPr/>
        </p:nvSpPr>
        <p:spPr>
          <a:xfrm>
            <a:off x="0" y="6656664"/>
            <a:ext cx="12192000" cy="201336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B43565-7C4D-43BD-8CE2-02A53A0D890C}"/>
              </a:ext>
            </a:extLst>
          </p:cNvPr>
          <p:cNvSpPr txBox="1"/>
          <p:nvPr/>
        </p:nvSpPr>
        <p:spPr>
          <a:xfrm>
            <a:off x="0" y="307782"/>
            <a:ext cx="62330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600" dirty="0" err="1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쿠팡</a:t>
            </a:r>
            <a:r>
              <a:rPr lang="ko-KR" altLang="en-US" sz="26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 </a:t>
            </a:r>
            <a:r>
              <a:rPr lang="ko-KR" altLang="en-US" sz="2600" dirty="0" err="1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예약건</a:t>
            </a:r>
            <a:r>
              <a:rPr lang="en-US" altLang="ko-KR" sz="26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 (</a:t>
            </a:r>
            <a:r>
              <a:rPr lang="ko-KR" altLang="en-US" sz="26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취소 승인 시 </a:t>
            </a:r>
            <a:r>
              <a:rPr lang="en-US" altLang="ko-KR" sz="26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PMS </a:t>
            </a:r>
            <a:r>
              <a:rPr lang="ko-KR" altLang="en-US" sz="26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자동 연동</a:t>
            </a:r>
            <a:r>
              <a:rPr lang="en-US" altLang="ko-KR" sz="26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)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D04056C3-78FC-4F5D-A1A6-6DCC03A07C47}"/>
              </a:ext>
            </a:extLst>
          </p:cNvPr>
          <p:cNvSpPr/>
          <p:nvPr/>
        </p:nvSpPr>
        <p:spPr>
          <a:xfrm flipH="1">
            <a:off x="5150837" y="2883333"/>
            <a:ext cx="679509" cy="377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94AEB7-8E73-4F52-B6E3-C0DD2EC00ED5}"/>
              </a:ext>
            </a:extLst>
          </p:cNvPr>
          <p:cNvSpPr txBox="1"/>
          <p:nvPr/>
        </p:nvSpPr>
        <p:spPr>
          <a:xfrm>
            <a:off x="7122253" y="2883333"/>
            <a:ext cx="3586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상품 선택 후 주문상태에서 취소처리</a:t>
            </a:r>
          </a:p>
        </p:txBody>
      </p:sp>
    </p:spTree>
    <p:extLst>
      <p:ext uri="{BB962C8B-B14F-4D97-AF65-F5344CB8AC3E}">
        <p14:creationId xmlns:p14="http://schemas.microsoft.com/office/powerpoint/2010/main" val="750347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2331205F-6D34-4513-BFDD-0A4DFDDB14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194"/>
          <a:stretch/>
        </p:blipFill>
        <p:spPr>
          <a:xfrm>
            <a:off x="0" y="800224"/>
            <a:ext cx="12192000" cy="5930775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A217DAE8-2A49-483C-BD93-47040B4D535D}"/>
              </a:ext>
            </a:extLst>
          </p:cNvPr>
          <p:cNvSpPr/>
          <p:nvPr/>
        </p:nvSpPr>
        <p:spPr>
          <a:xfrm>
            <a:off x="0" y="0"/>
            <a:ext cx="12192000" cy="201336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CCC3D121-C3F6-490E-8083-6BDB103DC7DE}"/>
              </a:ext>
            </a:extLst>
          </p:cNvPr>
          <p:cNvSpPr/>
          <p:nvPr/>
        </p:nvSpPr>
        <p:spPr>
          <a:xfrm>
            <a:off x="0" y="6656664"/>
            <a:ext cx="12192000" cy="201336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B43565-7C4D-43BD-8CE2-02A53A0D890C}"/>
              </a:ext>
            </a:extLst>
          </p:cNvPr>
          <p:cNvSpPr txBox="1"/>
          <p:nvPr/>
        </p:nvSpPr>
        <p:spPr>
          <a:xfrm>
            <a:off x="0" y="307782"/>
            <a:ext cx="542767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600" dirty="0" err="1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티몬</a:t>
            </a:r>
            <a:r>
              <a:rPr lang="ko-KR" altLang="en-US" sz="26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 </a:t>
            </a:r>
            <a:r>
              <a:rPr lang="ko-KR" altLang="en-US" sz="2600" dirty="0" err="1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예약건</a:t>
            </a:r>
            <a:endParaRPr lang="en-US" altLang="ko-KR" sz="2600" dirty="0">
              <a:latin typeface="12롯데마트행복Medium" panose="02020603020101020101" pitchFamily="18" charset="-127"/>
              <a:ea typeface="12롯데마트행복Medium" panose="02020603020101020101" pitchFamily="18" charset="-127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C486F97A-DE6E-4D4C-807B-D2CE36F518C2}"/>
              </a:ext>
            </a:extLst>
          </p:cNvPr>
          <p:cNvSpPr/>
          <p:nvPr/>
        </p:nvSpPr>
        <p:spPr>
          <a:xfrm flipH="1">
            <a:off x="7818535" y="4538443"/>
            <a:ext cx="679509" cy="30589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13CE5744-7E2A-4CAF-8278-170CC074D2C5}"/>
              </a:ext>
            </a:extLst>
          </p:cNvPr>
          <p:cNvSpPr/>
          <p:nvPr/>
        </p:nvSpPr>
        <p:spPr>
          <a:xfrm flipH="1">
            <a:off x="3867319" y="1399113"/>
            <a:ext cx="973127" cy="7065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954453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A217DAE8-2A49-483C-BD93-47040B4D535D}"/>
              </a:ext>
            </a:extLst>
          </p:cNvPr>
          <p:cNvSpPr/>
          <p:nvPr/>
        </p:nvSpPr>
        <p:spPr>
          <a:xfrm>
            <a:off x="0" y="0"/>
            <a:ext cx="12192000" cy="201336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CCC3D121-C3F6-490E-8083-6BDB103DC7DE}"/>
              </a:ext>
            </a:extLst>
          </p:cNvPr>
          <p:cNvSpPr/>
          <p:nvPr/>
        </p:nvSpPr>
        <p:spPr>
          <a:xfrm>
            <a:off x="0" y="6656664"/>
            <a:ext cx="12192000" cy="201336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653B32-90BA-45C3-B25E-AD408FA6293E}"/>
              </a:ext>
            </a:extLst>
          </p:cNvPr>
          <p:cNvSpPr txBox="1"/>
          <p:nvPr/>
        </p:nvSpPr>
        <p:spPr>
          <a:xfrm>
            <a:off x="3486150" y="3075057"/>
            <a:ext cx="5219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게시판관리</a:t>
            </a:r>
            <a:endParaRPr lang="en-US" altLang="ko-KR" sz="4000" dirty="0">
              <a:latin typeface="12롯데마트행복Medium" panose="02020603020101020101" pitchFamily="18" charset="-127"/>
              <a:ea typeface="12롯데마트행복Mediu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630953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993429DE-D5A1-4715-A87F-EFFD3D740F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194"/>
          <a:stretch/>
        </p:blipFill>
        <p:spPr>
          <a:xfrm>
            <a:off x="0" y="800224"/>
            <a:ext cx="12192000" cy="5930775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A217DAE8-2A49-483C-BD93-47040B4D535D}"/>
              </a:ext>
            </a:extLst>
          </p:cNvPr>
          <p:cNvSpPr/>
          <p:nvPr/>
        </p:nvSpPr>
        <p:spPr>
          <a:xfrm>
            <a:off x="0" y="0"/>
            <a:ext cx="12192000" cy="201336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CCC3D121-C3F6-490E-8083-6BDB103DC7DE}"/>
              </a:ext>
            </a:extLst>
          </p:cNvPr>
          <p:cNvSpPr/>
          <p:nvPr/>
        </p:nvSpPr>
        <p:spPr>
          <a:xfrm>
            <a:off x="0" y="6656664"/>
            <a:ext cx="12192000" cy="201336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B43565-7C4D-43BD-8CE2-02A53A0D890C}"/>
              </a:ext>
            </a:extLst>
          </p:cNvPr>
          <p:cNvSpPr txBox="1"/>
          <p:nvPr/>
        </p:nvSpPr>
        <p:spPr>
          <a:xfrm>
            <a:off x="0" y="307782"/>
            <a:ext cx="542767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6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게시판관리</a:t>
            </a:r>
            <a:endParaRPr lang="en-US" altLang="ko-KR" sz="2600" dirty="0">
              <a:latin typeface="12롯데마트행복Medium" panose="02020603020101020101" pitchFamily="18" charset="-127"/>
              <a:ea typeface="12롯데마트행복Medium" panose="02020603020101020101" pitchFamily="18" charset="-127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13CE5744-7E2A-4CAF-8278-170CC074D2C5}"/>
              </a:ext>
            </a:extLst>
          </p:cNvPr>
          <p:cNvSpPr/>
          <p:nvPr/>
        </p:nvSpPr>
        <p:spPr>
          <a:xfrm flipH="1">
            <a:off x="1409342" y="2013666"/>
            <a:ext cx="1803640" cy="3532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974893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EF6928CA-AFDA-4376-A609-8EDA012456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194"/>
          <a:stretch/>
        </p:blipFill>
        <p:spPr>
          <a:xfrm>
            <a:off x="0" y="800224"/>
            <a:ext cx="12192000" cy="5930775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A217DAE8-2A49-483C-BD93-47040B4D535D}"/>
              </a:ext>
            </a:extLst>
          </p:cNvPr>
          <p:cNvSpPr/>
          <p:nvPr/>
        </p:nvSpPr>
        <p:spPr>
          <a:xfrm>
            <a:off x="0" y="0"/>
            <a:ext cx="12192000" cy="201336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CCC3D121-C3F6-490E-8083-6BDB103DC7DE}"/>
              </a:ext>
            </a:extLst>
          </p:cNvPr>
          <p:cNvSpPr/>
          <p:nvPr/>
        </p:nvSpPr>
        <p:spPr>
          <a:xfrm>
            <a:off x="0" y="6656664"/>
            <a:ext cx="12192000" cy="201336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B43565-7C4D-43BD-8CE2-02A53A0D890C}"/>
              </a:ext>
            </a:extLst>
          </p:cNvPr>
          <p:cNvSpPr txBox="1"/>
          <p:nvPr/>
        </p:nvSpPr>
        <p:spPr>
          <a:xfrm>
            <a:off x="0" y="201336"/>
            <a:ext cx="542767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6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게시판관리</a:t>
            </a:r>
            <a:endParaRPr lang="en-US" altLang="ko-KR" sz="2600" dirty="0">
              <a:latin typeface="12롯데마트행복Medium" panose="02020603020101020101" pitchFamily="18" charset="-127"/>
              <a:ea typeface="12롯데마트행복Medium" panose="02020603020101020101" pitchFamily="18" charset="-127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13CE5744-7E2A-4CAF-8278-170CC074D2C5}"/>
              </a:ext>
            </a:extLst>
          </p:cNvPr>
          <p:cNvSpPr/>
          <p:nvPr/>
        </p:nvSpPr>
        <p:spPr>
          <a:xfrm flipH="1">
            <a:off x="5427678" y="5722523"/>
            <a:ext cx="604006" cy="20133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35308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F2F895DD-259A-484A-88E0-2363DFB958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145"/>
          <a:stretch/>
        </p:blipFill>
        <p:spPr>
          <a:xfrm>
            <a:off x="0" y="796954"/>
            <a:ext cx="12192000" cy="5934046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A217DAE8-2A49-483C-BD93-47040B4D535D}"/>
              </a:ext>
            </a:extLst>
          </p:cNvPr>
          <p:cNvSpPr/>
          <p:nvPr/>
        </p:nvSpPr>
        <p:spPr>
          <a:xfrm>
            <a:off x="0" y="0"/>
            <a:ext cx="12192000" cy="201336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CCC3D121-C3F6-490E-8083-6BDB103DC7DE}"/>
              </a:ext>
            </a:extLst>
          </p:cNvPr>
          <p:cNvSpPr/>
          <p:nvPr/>
        </p:nvSpPr>
        <p:spPr>
          <a:xfrm>
            <a:off x="0" y="6656664"/>
            <a:ext cx="12192000" cy="201336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B43565-7C4D-43BD-8CE2-02A53A0D890C}"/>
              </a:ext>
            </a:extLst>
          </p:cNvPr>
          <p:cNvSpPr txBox="1"/>
          <p:nvPr/>
        </p:nvSpPr>
        <p:spPr>
          <a:xfrm>
            <a:off x="0" y="201336"/>
            <a:ext cx="542767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6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게시판관리</a:t>
            </a:r>
            <a:endParaRPr lang="en-US" altLang="ko-KR" sz="2600" dirty="0">
              <a:latin typeface="12롯데마트행복Medium" panose="02020603020101020101" pitchFamily="18" charset="-127"/>
              <a:ea typeface="12롯데마트행복Medium" panose="02020603020101020101" pitchFamily="18" charset="-127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13CE5744-7E2A-4CAF-8278-170CC074D2C5}"/>
              </a:ext>
            </a:extLst>
          </p:cNvPr>
          <p:cNvSpPr/>
          <p:nvPr/>
        </p:nvSpPr>
        <p:spPr>
          <a:xfrm flipH="1">
            <a:off x="5033396" y="5496020"/>
            <a:ext cx="604006" cy="20133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E3A97F68-400D-4B44-9DCA-D5772C4A210C}"/>
              </a:ext>
            </a:extLst>
          </p:cNvPr>
          <p:cNvSpPr/>
          <p:nvPr/>
        </p:nvSpPr>
        <p:spPr>
          <a:xfrm flipH="1">
            <a:off x="1939256" y="3328331"/>
            <a:ext cx="10098946" cy="120838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445756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A217DAE8-2A49-483C-BD93-47040B4D535D}"/>
              </a:ext>
            </a:extLst>
          </p:cNvPr>
          <p:cNvSpPr/>
          <p:nvPr/>
        </p:nvSpPr>
        <p:spPr>
          <a:xfrm>
            <a:off x="0" y="0"/>
            <a:ext cx="12192000" cy="201336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CCC3D121-C3F6-490E-8083-6BDB103DC7DE}"/>
              </a:ext>
            </a:extLst>
          </p:cNvPr>
          <p:cNvSpPr/>
          <p:nvPr/>
        </p:nvSpPr>
        <p:spPr>
          <a:xfrm>
            <a:off x="0" y="6656664"/>
            <a:ext cx="12192000" cy="201336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653B32-90BA-45C3-B25E-AD408FA6293E}"/>
              </a:ext>
            </a:extLst>
          </p:cNvPr>
          <p:cNvSpPr txBox="1"/>
          <p:nvPr/>
        </p:nvSpPr>
        <p:spPr>
          <a:xfrm>
            <a:off x="2031534" y="2767280"/>
            <a:ext cx="81289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63</a:t>
            </a:r>
            <a:r>
              <a:rPr lang="ko-KR" altLang="en-US" sz="40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빌딩 </a:t>
            </a:r>
            <a:r>
              <a:rPr lang="ko-KR" altLang="en-US" sz="4000" dirty="0" err="1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파빌리온</a:t>
            </a:r>
            <a:r>
              <a:rPr lang="ko-KR" altLang="en-US" sz="40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 </a:t>
            </a:r>
            <a:r>
              <a:rPr lang="en-US" altLang="ko-KR" sz="40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/ </a:t>
            </a:r>
            <a:r>
              <a:rPr lang="ko-KR" altLang="en-US" sz="4000" dirty="0" err="1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워킹온더클라우드</a:t>
            </a:r>
            <a:endParaRPr lang="en-US" altLang="ko-KR" sz="4000" dirty="0">
              <a:latin typeface="12롯데마트행복Medium" panose="02020603020101020101" pitchFamily="18" charset="-127"/>
              <a:ea typeface="12롯데마트행복Medium" panose="02020603020101020101" pitchFamily="18" charset="-127"/>
            </a:endParaRPr>
          </a:p>
          <a:p>
            <a:pPr algn="ctr"/>
            <a:r>
              <a:rPr lang="ko-KR" altLang="en-US" sz="40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마감 방법</a:t>
            </a:r>
          </a:p>
        </p:txBody>
      </p:sp>
    </p:spTree>
    <p:extLst>
      <p:ext uri="{BB962C8B-B14F-4D97-AF65-F5344CB8AC3E}">
        <p14:creationId xmlns:p14="http://schemas.microsoft.com/office/powerpoint/2010/main" val="25645888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A217DAE8-2A49-483C-BD93-47040B4D535D}"/>
              </a:ext>
            </a:extLst>
          </p:cNvPr>
          <p:cNvSpPr/>
          <p:nvPr/>
        </p:nvSpPr>
        <p:spPr>
          <a:xfrm>
            <a:off x="0" y="0"/>
            <a:ext cx="12192000" cy="201336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CCC3D121-C3F6-490E-8083-6BDB103DC7DE}"/>
              </a:ext>
            </a:extLst>
          </p:cNvPr>
          <p:cNvSpPr/>
          <p:nvPr/>
        </p:nvSpPr>
        <p:spPr>
          <a:xfrm>
            <a:off x="0" y="6656664"/>
            <a:ext cx="12192000" cy="201336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F0A77009-803E-4066-8DA6-7BC60C0EE2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399" b="14018"/>
          <a:stretch/>
        </p:blipFill>
        <p:spPr>
          <a:xfrm>
            <a:off x="0" y="933275"/>
            <a:ext cx="12192000" cy="4991450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B25FB52A-DFE9-41C1-8F6F-3C0A94701585}"/>
              </a:ext>
            </a:extLst>
          </p:cNvPr>
          <p:cNvSpPr/>
          <p:nvPr/>
        </p:nvSpPr>
        <p:spPr>
          <a:xfrm>
            <a:off x="2822974" y="933275"/>
            <a:ext cx="713064" cy="31039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672F44-C7EF-44A2-8550-2928AB77B769}"/>
              </a:ext>
            </a:extLst>
          </p:cNvPr>
          <p:cNvSpPr txBox="1"/>
          <p:nvPr/>
        </p:nvSpPr>
        <p:spPr>
          <a:xfrm>
            <a:off x="2656630" y="478842"/>
            <a:ext cx="1758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1. </a:t>
            </a:r>
            <a:r>
              <a:rPr lang="ko-KR" altLang="en-US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상품관리 선택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84E0B7-8304-46CC-A81A-1FC29F777DF0}"/>
              </a:ext>
            </a:extLst>
          </p:cNvPr>
          <p:cNvSpPr txBox="1"/>
          <p:nvPr/>
        </p:nvSpPr>
        <p:spPr>
          <a:xfrm>
            <a:off x="5051898" y="478842"/>
            <a:ext cx="1342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2. </a:t>
            </a:r>
            <a:r>
              <a:rPr lang="ko-KR" altLang="en-US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이름 검색</a:t>
            </a:r>
          </a:p>
        </p:txBody>
      </p:sp>
    </p:spTree>
    <p:extLst>
      <p:ext uri="{BB962C8B-B14F-4D97-AF65-F5344CB8AC3E}">
        <p14:creationId xmlns:p14="http://schemas.microsoft.com/office/powerpoint/2010/main" val="2975363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A217DAE8-2A49-483C-BD93-47040B4D535D}"/>
              </a:ext>
            </a:extLst>
          </p:cNvPr>
          <p:cNvSpPr/>
          <p:nvPr/>
        </p:nvSpPr>
        <p:spPr>
          <a:xfrm>
            <a:off x="0" y="0"/>
            <a:ext cx="12192000" cy="201336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CCC3D121-C3F6-490E-8083-6BDB103DC7DE}"/>
              </a:ext>
            </a:extLst>
          </p:cNvPr>
          <p:cNvSpPr/>
          <p:nvPr/>
        </p:nvSpPr>
        <p:spPr>
          <a:xfrm>
            <a:off x="0" y="6656664"/>
            <a:ext cx="12192000" cy="201336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BEFE0E45-400A-4702-8D16-E9129963C7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19"/>
          <a:stretch/>
        </p:blipFill>
        <p:spPr>
          <a:xfrm>
            <a:off x="0" y="303169"/>
            <a:ext cx="12192000" cy="5988574"/>
          </a:xfrm>
          <a:prstGeom prst="rect">
            <a:avLst/>
          </a:prstGeom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B7F36741-DBD9-412B-B78B-BF7DEA95B657}"/>
              </a:ext>
            </a:extLst>
          </p:cNvPr>
          <p:cNvSpPr/>
          <p:nvPr/>
        </p:nvSpPr>
        <p:spPr>
          <a:xfrm>
            <a:off x="6669248" y="1896494"/>
            <a:ext cx="1971413" cy="57825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0317A5-40A5-4491-989D-AB93701844A0}"/>
              </a:ext>
            </a:extLst>
          </p:cNvPr>
          <p:cNvSpPr txBox="1"/>
          <p:nvPr/>
        </p:nvSpPr>
        <p:spPr>
          <a:xfrm>
            <a:off x="6868521" y="2408589"/>
            <a:ext cx="1572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고객 문의 확인</a:t>
            </a:r>
          </a:p>
        </p:txBody>
      </p:sp>
    </p:spTree>
    <p:extLst>
      <p:ext uri="{BB962C8B-B14F-4D97-AF65-F5344CB8AC3E}">
        <p14:creationId xmlns:p14="http://schemas.microsoft.com/office/powerpoint/2010/main" val="220027409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A217DAE8-2A49-483C-BD93-47040B4D535D}"/>
              </a:ext>
            </a:extLst>
          </p:cNvPr>
          <p:cNvSpPr/>
          <p:nvPr/>
        </p:nvSpPr>
        <p:spPr>
          <a:xfrm>
            <a:off x="0" y="0"/>
            <a:ext cx="12192000" cy="201336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CCC3D121-C3F6-490E-8083-6BDB103DC7DE}"/>
              </a:ext>
            </a:extLst>
          </p:cNvPr>
          <p:cNvSpPr/>
          <p:nvPr/>
        </p:nvSpPr>
        <p:spPr>
          <a:xfrm>
            <a:off x="0" y="6656664"/>
            <a:ext cx="12192000" cy="201336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658701CA-E2F8-4C53-A940-9E158CB017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2600"/>
            <a:ext cx="12192000" cy="6282466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5141A495-0498-4555-AEC7-B5AD4414C89D}"/>
              </a:ext>
            </a:extLst>
          </p:cNvPr>
          <p:cNvSpPr/>
          <p:nvPr/>
        </p:nvSpPr>
        <p:spPr>
          <a:xfrm>
            <a:off x="1753299" y="578840"/>
            <a:ext cx="713064" cy="31039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BA7C2D81-6F32-48A8-B8BA-635C40F832B0}"/>
              </a:ext>
            </a:extLst>
          </p:cNvPr>
          <p:cNvSpPr/>
          <p:nvPr/>
        </p:nvSpPr>
        <p:spPr>
          <a:xfrm>
            <a:off x="110455" y="1285496"/>
            <a:ext cx="2414631" cy="525957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89B8B23-EB7B-4570-AFDB-ED5BE68BC3B2}"/>
              </a:ext>
            </a:extLst>
          </p:cNvPr>
          <p:cNvSpPr txBox="1"/>
          <p:nvPr/>
        </p:nvSpPr>
        <p:spPr>
          <a:xfrm>
            <a:off x="2004968" y="220050"/>
            <a:ext cx="1758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1. </a:t>
            </a:r>
            <a:r>
              <a:rPr lang="ko-KR" altLang="en-US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행사관리 선택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421411-8DFD-41A1-8D50-D314311AE54C}"/>
              </a:ext>
            </a:extLst>
          </p:cNvPr>
          <p:cNvSpPr txBox="1"/>
          <p:nvPr/>
        </p:nvSpPr>
        <p:spPr>
          <a:xfrm>
            <a:off x="2466363" y="1907523"/>
            <a:ext cx="1550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2. </a:t>
            </a:r>
            <a:r>
              <a:rPr lang="ko-KR" altLang="en-US" dirty="0" err="1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행사명</a:t>
            </a:r>
            <a:r>
              <a:rPr lang="ko-KR" altLang="en-US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 선택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962B11-87BF-4278-8C47-F57A328DD263}"/>
              </a:ext>
            </a:extLst>
          </p:cNvPr>
          <p:cNvSpPr txBox="1"/>
          <p:nvPr/>
        </p:nvSpPr>
        <p:spPr>
          <a:xfrm>
            <a:off x="8960840" y="2578754"/>
            <a:ext cx="1758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3. </a:t>
            </a:r>
            <a:r>
              <a:rPr lang="ko-KR" altLang="en-US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행사날짜 선택</a:t>
            </a: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7EEE4892-2F6D-4113-A2FB-6B1B5B0D5886}"/>
              </a:ext>
            </a:extLst>
          </p:cNvPr>
          <p:cNvSpPr/>
          <p:nvPr/>
        </p:nvSpPr>
        <p:spPr>
          <a:xfrm>
            <a:off x="3892491" y="1285496"/>
            <a:ext cx="444617" cy="23398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5991E9-7602-4759-9738-4735753E109C}"/>
              </a:ext>
            </a:extLst>
          </p:cNvPr>
          <p:cNvSpPr txBox="1"/>
          <p:nvPr/>
        </p:nvSpPr>
        <p:spPr>
          <a:xfrm>
            <a:off x="4337108" y="1538191"/>
            <a:ext cx="1758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4. </a:t>
            </a:r>
            <a:r>
              <a:rPr lang="ko-KR" altLang="en-US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상태변경 선택</a:t>
            </a: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F5DA870B-A3B5-44BF-A2B9-9719F0E1418D}"/>
              </a:ext>
            </a:extLst>
          </p:cNvPr>
          <p:cNvSpPr/>
          <p:nvPr/>
        </p:nvSpPr>
        <p:spPr>
          <a:xfrm>
            <a:off x="37750" y="262600"/>
            <a:ext cx="1967217" cy="31039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74058C1F-4CDF-430D-8299-7E3C1C49BBA1}"/>
              </a:ext>
            </a:extLst>
          </p:cNvPr>
          <p:cNvSpPr/>
          <p:nvPr/>
        </p:nvSpPr>
        <p:spPr>
          <a:xfrm>
            <a:off x="10719655" y="2578754"/>
            <a:ext cx="1294777" cy="7265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02944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A217DAE8-2A49-483C-BD93-47040B4D535D}"/>
              </a:ext>
            </a:extLst>
          </p:cNvPr>
          <p:cNvSpPr/>
          <p:nvPr/>
        </p:nvSpPr>
        <p:spPr>
          <a:xfrm>
            <a:off x="0" y="0"/>
            <a:ext cx="12192000" cy="201336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CCC3D121-C3F6-490E-8083-6BDB103DC7DE}"/>
              </a:ext>
            </a:extLst>
          </p:cNvPr>
          <p:cNvSpPr/>
          <p:nvPr/>
        </p:nvSpPr>
        <p:spPr>
          <a:xfrm>
            <a:off x="0" y="6656664"/>
            <a:ext cx="12192000" cy="201336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D127D14F-BD84-40C7-B577-B405E78845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8613"/>
            <a:ext cx="12192000" cy="6160774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23FFDA26-D5CF-4ADA-95DF-7F20A65A173D}"/>
              </a:ext>
            </a:extLst>
          </p:cNvPr>
          <p:cNvSpPr/>
          <p:nvPr/>
        </p:nvSpPr>
        <p:spPr>
          <a:xfrm>
            <a:off x="4857225" y="3118607"/>
            <a:ext cx="713064" cy="31039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271AE8-E13A-4E9F-A37A-47D3300D3933}"/>
              </a:ext>
            </a:extLst>
          </p:cNvPr>
          <p:cNvSpPr txBox="1"/>
          <p:nvPr/>
        </p:nvSpPr>
        <p:spPr>
          <a:xfrm>
            <a:off x="4362274" y="3576277"/>
            <a:ext cx="2105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예약가능 </a:t>
            </a:r>
            <a:r>
              <a:rPr lang="en-US" altLang="ko-KR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&gt; </a:t>
            </a:r>
            <a:r>
              <a:rPr lang="ko-KR" altLang="en-US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예약마감</a:t>
            </a:r>
          </a:p>
        </p:txBody>
      </p:sp>
    </p:spTree>
    <p:extLst>
      <p:ext uri="{BB962C8B-B14F-4D97-AF65-F5344CB8AC3E}">
        <p14:creationId xmlns:p14="http://schemas.microsoft.com/office/powerpoint/2010/main" val="11615737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A217DAE8-2A49-483C-BD93-47040B4D535D}"/>
              </a:ext>
            </a:extLst>
          </p:cNvPr>
          <p:cNvSpPr/>
          <p:nvPr/>
        </p:nvSpPr>
        <p:spPr>
          <a:xfrm>
            <a:off x="0" y="0"/>
            <a:ext cx="12192000" cy="201336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CCC3D121-C3F6-490E-8083-6BDB103DC7DE}"/>
              </a:ext>
            </a:extLst>
          </p:cNvPr>
          <p:cNvSpPr/>
          <p:nvPr/>
        </p:nvSpPr>
        <p:spPr>
          <a:xfrm>
            <a:off x="0" y="6656664"/>
            <a:ext cx="12192000" cy="201336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66E6EF55-FDE1-4891-B13F-DA1F063E26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7165"/>
            <a:ext cx="12192000" cy="6063670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1F504458-3658-4E4E-BD49-D2D9B1DFAB2A}"/>
              </a:ext>
            </a:extLst>
          </p:cNvPr>
          <p:cNvSpPr/>
          <p:nvPr/>
        </p:nvSpPr>
        <p:spPr>
          <a:xfrm>
            <a:off x="10728044" y="2702492"/>
            <a:ext cx="1294777" cy="7265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9293766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A217DAE8-2A49-483C-BD93-47040B4D535D}"/>
              </a:ext>
            </a:extLst>
          </p:cNvPr>
          <p:cNvSpPr/>
          <p:nvPr/>
        </p:nvSpPr>
        <p:spPr>
          <a:xfrm>
            <a:off x="0" y="0"/>
            <a:ext cx="12192000" cy="201336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CCC3D121-C3F6-490E-8083-6BDB103DC7DE}"/>
              </a:ext>
            </a:extLst>
          </p:cNvPr>
          <p:cNvSpPr/>
          <p:nvPr/>
        </p:nvSpPr>
        <p:spPr>
          <a:xfrm>
            <a:off x="0" y="6656664"/>
            <a:ext cx="12192000" cy="201336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AF22B1A2-46C2-48F7-9E79-8CA34E167B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4700"/>
            <a:ext cx="12192000" cy="5308600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74E8F4AA-B945-4CE3-B9FE-EAC59BECBF70}"/>
              </a:ext>
            </a:extLst>
          </p:cNvPr>
          <p:cNvSpPr/>
          <p:nvPr/>
        </p:nvSpPr>
        <p:spPr>
          <a:xfrm>
            <a:off x="2875948" y="774700"/>
            <a:ext cx="689373" cy="4731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0C91A70A-C87F-461C-A7FB-D7CC653B65AC}"/>
              </a:ext>
            </a:extLst>
          </p:cNvPr>
          <p:cNvSpPr/>
          <p:nvPr/>
        </p:nvSpPr>
        <p:spPr>
          <a:xfrm>
            <a:off x="4076972" y="2042835"/>
            <a:ext cx="4010015" cy="26885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8048761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A217DAE8-2A49-483C-BD93-47040B4D535D}"/>
              </a:ext>
            </a:extLst>
          </p:cNvPr>
          <p:cNvSpPr/>
          <p:nvPr/>
        </p:nvSpPr>
        <p:spPr>
          <a:xfrm>
            <a:off x="0" y="0"/>
            <a:ext cx="12192000" cy="201336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CCC3D121-C3F6-490E-8083-6BDB103DC7DE}"/>
              </a:ext>
            </a:extLst>
          </p:cNvPr>
          <p:cNvSpPr/>
          <p:nvPr/>
        </p:nvSpPr>
        <p:spPr>
          <a:xfrm>
            <a:off x="0" y="6656664"/>
            <a:ext cx="12192000" cy="201336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C5415AC5-6651-47B7-8BD4-0373ED2BE3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272"/>
          <a:stretch/>
        </p:blipFill>
        <p:spPr>
          <a:xfrm>
            <a:off x="1756714" y="369115"/>
            <a:ext cx="8678571" cy="5947794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809F5AC4-1EE2-42A6-9303-731723576338}"/>
              </a:ext>
            </a:extLst>
          </p:cNvPr>
          <p:cNvSpPr/>
          <p:nvPr/>
        </p:nvSpPr>
        <p:spPr>
          <a:xfrm>
            <a:off x="1936381" y="1068314"/>
            <a:ext cx="689373" cy="2013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BE8C0AC1-E534-47B0-84C8-F94BD53D5938}"/>
              </a:ext>
            </a:extLst>
          </p:cNvPr>
          <p:cNvSpPr/>
          <p:nvPr/>
        </p:nvSpPr>
        <p:spPr>
          <a:xfrm>
            <a:off x="1756714" y="4291084"/>
            <a:ext cx="3805187" cy="79264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E67D7C-693E-4058-9553-E44EA0B6D261}"/>
              </a:ext>
            </a:extLst>
          </p:cNvPr>
          <p:cNvSpPr txBox="1"/>
          <p:nvPr/>
        </p:nvSpPr>
        <p:spPr>
          <a:xfrm>
            <a:off x="5893529" y="4440343"/>
            <a:ext cx="1896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판매중</a:t>
            </a:r>
            <a:r>
              <a:rPr lang="ko-KR" altLang="en-US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 </a:t>
            </a:r>
            <a:r>
              <a:rPr lang="en-US" altLang="ko-KR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&gt; </a:t>
            </a:r>
            <a:r>
              <a:rPr lang="ko-KR" altLang="en-US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판매중지</a:t>
            </a:r>
          </a:p>
        </p:txBody>
      </p:sp>
    </p:spTree>
    <p:extLst>
      <p:ext uri="{BB962C8B-B14F-4D97-AF65-F5344CB8AC3E}">
        <p14:creationId xmlns:p14="http://schemas.microsoft.com/office/powerpoint/2010/main" val="183671635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A217DAE8-2A49-483C-BD93-47040B4D535D}"/>
              </a:ext>
            </a:extLst>
          </p:cNvPr>
          <p:cNvSpPr/>
          <p:nvPr/>
        </p:nvSpPr>
        <p:spPr>
          <a:xfrm>
            <a:off x="0" y="0"/>
            <a:ext cx="12192000" cy="201336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CCC3D121-C3F6-490E-8083-6BDB103DC7DE}"/>
              </a:ext>
            </a:extLst>
          </p:cNvPr>
          <p:cNvSpPr/>
          <p:nvPr/>
        </p:nvSpPr>
        <p:spPr>
          <a:xfrm>
            <a:off x="0" y="6656664"/>
            <a:ext cx="12192000" cy="201336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89E7D8-95BB-4277-816C-57255D69D19E}"/>
              </a:ext>
            </a:extLst>
          </p:cNvPr>
          <p:cNvSpPr txBox="1"/>
          <p:nvPr/>
        </p:nvSpPr>
        <p:spPr>
          <a:xfrm>
            <a:off x="327723" y="581921"/>
            <a:ext cx="8082662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5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예약 마감</a:t>
            </a:r>
            <a:endParaRPr lang="en-US" altLang="ko-KR" sz="2500" dirty="0">
              <a:latin typeface="12롯데마트행복Medium" panose="02020603020101020101" pitchFamily="18" charset="-127"/>
              <a:ea typeface="12롯데마트행복Medium" panose="02020603020101020101" pitchFamily="18" charset="-127"/>
            </a:endParaRPr>
          </a:p>
          <a:p>
            <a:endParaRPr lang="en-US" altLang="ko-KR" sz="2500" dirty="0">
              <a:latin typeface="12롯데마트행복Medium" panose="02020603020101020101" pitchFamily="18" charset="-127"/>
              <a:ea typeface="12롯데마트행복Medium" panose="02020603020101020101" pitchFamily="18" charset="-127"/>
            </a:endParaRPr>
          </a:p>
          <a:p>
            <a:r>
              <a:rPr lang="en-US" altLang="ko-KR" sz="25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63</a:t>
            </a:r>
            <a:r>
              <a:rPr lang="ko-KR" altLang="en-US" sz="25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빌딩 </a:t>
            </a:r>
            <a:r>
              <a:rPr lang="ko-KR" altLang="en-US" sz="2500" dirty="0" err="1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파빌리온</a:t>
            </a:r>
            <a:r>
              <a:rPr lang="en-US" altLang="ko-KR" sz="25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, </a:t>
            </a:r>
            <a:r>
              <a:rPr lang="ko-KR" altLang="en-US" sz="2500" dirty="0" err="1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워킹온더클라우드</a:t>
            </a:r>
            <a:r>
              <a:rPr lang="ko-KR" altLang="en-US" sz="25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 </a:t>
            </a:r>
            <a:r>
              <a:rPr lang="en-US" altLang="ko-KR" sz="25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: </a:t>
            </a:r>
            <a:r>
              <a:rPr lang="ko-KR" altLang="en-US" sz="2500" dirty="0" err="1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쿠팡</a:t>
            </a:r>
            <a:r>
              <a:rPr lang="en-US" altLang="ko-KR" sz="25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, </a:t>
            </a:r>
            <a:r>
              <a:rPr lang="ko-KR" altLang="en-US" sz="25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여행대장</a:t>
            </a:r>
            <a:endParaRPr lang="en-US" altLang="ko-KR" sz="2500" dirty="0">
              <a:latin typeface="12롯데마트행복Medium" panose="02020603020101020101" pitchFamily="18" charset="-127"/>
              <a:ea typeface="12롯데마트행복Medium" panose="02020603020101020101" pitchFamily="18" charset="-127"/>
            </a:endParaRPr>
          </a:p>
          <a:p>
            <a:r>
              <a:rPr lang="ko-KR" altLang="en-US" sz="2500" dirty="0" err="1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문경레저투어산악바이크</a:t>
            </a:r>
            <a:r>
              <a:rPr lang="ko-KR" altLang="en-US" sz="25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 </a:t>
            </a:r>
            <a:r>
              <a:rPr lang="en-US" altLang="ko-KR" sz="25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: </a:t>
            </a:r>
            <a:r>
              <a:rPr lang="ko-KR" altLang="en-US" sz="25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여행대장</a:t>
            </a:r>
            <a:r>
              <a:rPr lang="en-US" altLang="ko-KR" sz="25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, </a:t>
            </a:r>
            <a:r>
              <a:rPr lang="ko-KR" altLang="en-US" sz="2500" dirty="0" err="1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네이버스마트플레이스</a:t>
            </a:r>
            <a:endParaRPr lang="ko-KR" altLang="en-US" sz="2500" dirty="0">
              <a:latin typeface="12롯데마트행복Medium" panose="02020603020101020101" pitchFamily="18" charset="-127"/>
              <a:ea typeface="12롯데마트행복Mediu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5903230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A217DAE8-2A49-483C-BD93-47040B4D535D}"/>
              </a:ext>
            </a:extLst>
          </p:cNvPr>
          <p:cNvSpPr/>
          <p:nvPr/>
        </p:nvSpPr>
        <p:spPr>
          <a:xfrm>
            <a:off x="0" y="0"/>
            <a:ext cx="12192000" cy="201336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CCC3D121-C3F6-490E-8083-6BDB103DC7DE}"/>
              </a:ext>
            </a:extLst>
          </p:cNvPr>
          <p:cNvSpPr/>
          <p:nvPr/>
        </p:nvSpPr>
        <p:spPr>
          <a:xfrm>
            <a:off x="0" y="6656664"/>
            <a:ext cx="12192000" cy="201336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653B32-90BA-45C3-B25E-AD408FA6293E}"/>
              </a:ext>
            </a:extLst>
          </p:cNvPr>
          <p:cNvSpPr txBox="1"/>
          <p:nvPr/>
        </p:nvSpPr>
        <p:spPr>
          <a:xfrm>
            <a:off x="2031534" y="2767280"/>
            <a:ext cx="81289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 err="1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금강송</a:t>
            </a:r>
            <a:r>
              <a:rPr lang="ko-KR" altLang="en-US" sz="40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 </a:t>
            </a:r>
            <a:r>
              <a:rPr lang="ko-KR" altLang="en-US" sz="4000" dirty="0" err="1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에코리움</a:t>
            </a:r>
            <a:endParaRPr lang="en-US" altLang="ko-KR" sz="4000" dirty="0">
              <a:latin typeface="12롯데마트행복Medium" panose="02020603020101020101" pitchFamily="18" charset="-127"/>
              <a:ea typeface="12롯데마트행복Medium" panose="02020603020101020101" pitchFamily="18" charset="-127"/>
            </a:endParaRPr>
          </a:p>
          <a:p>
            <a:pPr algn="ctr"/>
            <a:r>
              <a:rPr lang="ko-KR" altLang="en-US" sz="40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예약 방법</a:t>
            </a:r>
          </a:p>
        </p:txBody>
      </p:sp>
    </p:spTree>
    <p:extLst>
      <p:ext uri="{BB962C8B-B14F-4D97-AF65-F5344CB8AC3E}">
        <p14:creationId xmlns:p14="http://schemas.microsoft.com/office/powerpoint/2010/main" val="255339440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2FD50153-08EE-483A-A74A-F7984B97F9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3668"/>
            <a:ext cx="12192000" cy="4949311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A217DAE8-2A49-483C-BD93-47040B4D535D}"/>
              </a:ext>
            </a:extLst>
          </p:cNvPr>
          <p:cNvSpPr/>
          <p:nvPr/>
        </p:nvSpPr>
        <p:spPr>
          <a:xfrm>
            <a:off x="0" y="0"/>
            <a:ext cx="12192000" cy="201336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CCC3D121-C3F6-490E-8083-6BDB103DC7DE}"/>
              </a:ext>
            </a:extLst>
          </p:cNvPr>
          <p:cNvSpPr/>
          <p:nvPr/>
        </p:nvSpPr>
        <p:spPr>
          <a:xfrm>
            <a:off x="0" y="6656664"/>
            <a:ext cx="12192000" cy="201336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672F44-C7EF-44A2-8550-2928AB77B769}"/>
              </a:ext>
            </a:extLst>
          </p:cNvPr>
          <p:cNvSpPr txBox="1"/>
          <p:nvPr/>
        </p:nvSpPr>
        <p:spPr>
          <a:xfrm>
            <a:off x="6096000" y="4161609"/>
            <a:ext cx="2578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1. </a:t>
            </a:r>
            <a:r>
              <a:rPr lang="ko-KR" altLang="en-US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예약 </a:t>
            </a:r>
            <a:r>
              <a:rPr lang="ko-KR" altLang="en-US" dirty="0" err="1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들어온것확인</a:t>
            </a:r>
            <a:endParaRPr lang="ko-KR" altLang="en-US" dirty="0">
              <a:latin typeface="12롯데마트행복Medium" panose="02020603020101020101" pitchFamily="18" charset="-127"/>
              <a:ea typeface="12롯데마트행복Mediu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6695194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55DAE688-AAE1-46C1-8351-7C919BA41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325" y="1256469"/>
            <a:ext cx="9461734" cy="4842327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A217DAE8-2A49-483C-BD93-47040B4D535D}"/>
              </a:ext>
            </a:extLst>
          </p:cNvPr>
          <p:cNvSpPr/>
          <p:nvPr/>
        </p:nvSpPr>
        <p:spPr>
          <a:xfrm>
            <a:off x="0" y="0"/>
            <a:ext cx="12192000" cy="201336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CCC3D121-C3F6-490E-8083-6BDB103DC7DE}"/>
              </a:ext>
            </a:extLst>
          </p:cNvPr>
          <p:cNvSpPr/>
          <p:nvPr/>
        </p:nvSpPr>
        <p:spPr>
          <a:xfrm>
            <a:off x="0" y="6656664"/>
            <a:ext cx="12192000" cy="201336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672F44-C7EF-44A2-8550-2928AB77B769}"/>
              </a:ext>
            </a:extLst>
          </p:cNvPr>
          <p:cNvSpPr txBox="1"/>
          <p:nvPr/>
        </p:nvSpPr>
        <p:spPr>
          <a:xfrm>
            <a:off x="8229601" y="759204"/>
            <a:ext cx="374987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1. </a:t>
            </a:r>
            <a:r>
              <a:rPr lang="ko-KR" altLang="en-US" dirty="0" err="1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네이버웍스메일</a:t>
            </a:r>
            <a:r>
              <a:rPr lang="ko-KR" altLang="en-US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 로그인</a:t>
            </a:r>
            <a:endParaRPr lang="en-US" altLang="ko-KR" dirty="0">
              <a:latin typeface="12롯데마트행복Medium" panose="02020603020101020101" pitchFamily="18" charset="-127"/>
              <a:ea typeface="12롯데마트행복Medium" panose="02020603020101020101" pitchFamily="18" charset="-127"/>
            </a:endParaRPr>
          </a:p>
          <a:p>
            <a:r>
              <a:rPr lang="en-US" altLang="ko-KR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    (</a:t>
            </a:r>
            <a:r>
              <a:rPr lang="en-US" altLang="ko-KR" dirty="0" err="1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tk</a:t>
            </a:r>
            <a:r>
              <a:rPr lang="en-US" altLang="ko-KR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 </a:t>
            </a:r>
            <a:r>
              <a:rPr lang="ko-KR" altLang="en-US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계정</a:t>
            </a:r>
            <a:r>
              <a:rPr lang="en-US" altLang="ko-KR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)</a:t>
            </a:r>
          </a:p>
          <a:p>
            <a:endParaRPr lang="en-US" altLang="ko-KR" dirty="0">
              <a:latin typeface="12롯데마트행복Medium" panose="02020603020101020101" pitchFamily="18" charset="-127"/>
              <a:ea typeface="12롯데마트행복Medium" panose="02020603020101020101" pitchFamily="18" charset="-127"/>
            </a:endParaRPr>
          </a:p>
          <a:p>
            <a:r>
              <a:rPr lang="en-US" altLang="ko-KR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2. ‘</a:t>
            </a:r>
            <a:r>
              <a:rPr lang="ko-KR" altLang="en-US" dirty="0" err="1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금강송</a:t>
            </a:r>
            <a:r>
              <a:rPr lang="en-US" altLang="ko-KR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‘ </a:t>
            </a:r>
            <a:r>
              <a:rPr lang="ko-KR" altLang="en-US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혹은 </a:t>
            </a:r>
            <a:r>
              <a:rPr lang="en-US" altLang="ko-KR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‘</a:t>
            </a:r>
            <a:r>
              <a:rPr lang="ko-KR" altLang="en-US" dirty="0" err="1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코오롱호텔</a:t>
            </a:r>
            <a:r>
              <a:rPr lang="en-US" altLang="ko-KR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‘</a:t>
            </a:r>
          </a:p>
          <a:p>
            <a:r>
              <a:rPr lang="en-US" altLang="ko-KR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    </a:t>
            </a:r>
            <a:r>
              <a:rPr lang="ko-KR" altLang="en-US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검색</a:t>
            </a:r>
            <a:endParaRPr lang="en-US" altLang="ko-KR" dirty="0">
              <a:latin typeface="12롯데마트행복Medium" panose="02020603020101020101" pitchFamily="18" charset="-127"/>
              <a:ea typeface="12롯데마트행복Medium" panose="02020603020101020101" pitchFamily="18" charset="-127"/>
            </a:endParaRPr>
          </a:p>
          <a:p>
            <a:endParaRPr lang="en-US" altLang="ko-KR" dirty="0">
              <a:latin typeface="12롯데마트행복Medium" panose="02020603020101020101" pitchFamily="18" charset="-127"/>
              <a:ea typeface="12롯데마트행복Medium" panose="02020603020101020101" pitchFamily="18" charset="-127"/>
            </a:endParaRPr>
          </a:p>
          <a:p>
            <a:r>
              <a:rPr lang="en-US" altLang="ko-KR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3. </a:t>
            </a:r>
            <a:r>
              <a:rPr lang="ko-KR" altLang="en-US" dirty="0" err="1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보낸메일</a:t>
            </a:r>
            <a:r>
              <a:rPr lang="ko-KR" altLang="en-US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 복사하여 예약내역</a:t>
            </a:r>
            <a:endParaRPr lang="en-US" altLang="ko-KR" dirty="0">
              <a:latin typeface="12롯데마트행복Medium" panose="02020603020101020101" pitchFamily="18" charset="-127"/>
              <a:ea typeface="12롯데마트행복Medium" panose="02020603020101020101" pitchFamily="18" charset="-127"/>
            </a:endParaRPr>
          </a:p>
          <a:p>
            <a:r>
              <a:rPr lang="ko-KR" altLang="en-US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    전달</a:t>
            </a:r>
            <a:endParaRPr lang="en-US" altLang="ko-KR" dirty="0">
              <a:latin typeface="12롯데마트행복Medium" panose="02020603020101020101" pitchFamily="18" charset="-127"/>
              <a:ea typeface="12롯데마트행복Medium" panose="02020603020101020101" pitchFamily="18" charset="-127"/>
            </a:endParaRPr>
          </a:p>
          <a:p>
            <a:endParaRPr lang="en-US" altLang="ko-KR" dirty="0">
              <a:latin typeface="12롯데마트행복Medium" panose="02020603020101020101" pitchFamily="18" charset="-127"/>
              <a:ea typeface="12롯데마트행복Medium" panose="02020603020101020101" pitchFamily="18" charset="-127"/>
            </a:endParaRPr>
          </a:p>
          <a:p>
            <a:r>
              <a:rPr lang="en-US" altLang="ko-KR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*</a:t>
            </a:r>
            <a:r>
              <a:rPr lang="ko-KR" altLang="en-US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메일 제목 날짜와 이름</a:t>
            </a:r>
            <a:endParaRPr lang="en-US" altLang="ko-KR" dirty="0">
              <a:latin typeface="12롯데마트행복Medium" panose="02020603020101020101" pitchFamily="18" charset="-127"/>
              <a:ea typeface="12롯데마트행복Medium" panose="02020603020101020101" pitchFamily="18" charset="-127"/>
            </a:endParaRPr>
          </a:p>
          <a:p>
            <a:r>
              <a:rPr lang="en-US" altLang="ko-KR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  </a:t>
            </a:r>
            <a:r>
              <a:rPr lang="ko-KR" altLang="en-US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메일 본문의 금액</a:t>
            </a:r>
            <a:r>
              <a:rPr lang="en-US" altLang="ko-KR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(</a:t>
            </a:r>
            <a:r>
              <a:rPr lang="ko-KR" altLang="en-US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원가</a:t>
            </a:r>
            <a:r>
              <a:rPr lang="en-US" altLang="ko-KR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) </a:t>
            </a:r>
            <a:r>
              <a:rPr lang="ko-KR" altLang="en-US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와 인원</a:t>
            </a:r>
            <a:r>
              <a:rPr lang="en-US" altLang="ko-KR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,</a:t>
            </a:r>
          </a:p>
          <a:p>
            <a:r>
              <a:rPr lang="en-US" altLang="ko-KR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  </a:t>
            </a:r>
            <a:r>
              <a:rPr lang="ko-KR" altLang="en-US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전화번호와 이름 등 확인 필수</a:t>
            </a:r>
            <a:endParaRPr lang="en-US" altLang="ko-KR" dirty="0">
              <a:latin typeface="12롯데마트행복Medium" panose="02020603020101020101" pitchFamily="18" charset="-127"/>
              <a:ea typeface="12롯데마트행복Medium" panose="02020603020101020101" pitchFamily="18" charset="-127"/>
            </a:endParaRPr>
          </a:p>
          <a:p>
            <a:endParaRPr lang="en-US" altLang="ko-KR" dirty="0">
              <a:latin typeface="12롯데마트행복Medium" panose="02020603020101020101" pitchFamily="18" charset="-127"/>
              <a:ea typeface="12롯데마트행복Medium" panose="02020603020101020101" pitchFamily="18" charset="-127"/>
            </a:endParaRPr>
          </a:p>
          <a:p>
            <a:r>
              <a:rPr lang="en-US" altLang="ko-KR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*</a:t>
            </a:r>
            <a:r>
              <a:rPr lang="ko-KR" altLang="en-US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꼭 문자는 </a:t>
            </a:r>
            <a:r>
              <a:rPr lang="ko-KR" altLang="en-US" dirty="0" err="1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우리한테</a:t>
            </a:r>
            <a:r>
              <a:rPr lang="ko-KR" altLang="en-US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 발송하도록</a:t>
            </a:r>
            <a:endParaRPr lang="en-US" altLang="ko-KR" dirty="0">
              <a:latin typeface="12롯데마트행복Medium" panose="02020603020101020101" pitchFamily="18" charset="-127"/>
              <a:ea typeface="12롯데마트행복Medium" panose="02020603020101020101" pitchFamily="18" charset="-127"/>
            </a:endParaRPr>
          </a:p>
          <a:p>
            <a:r>
              <a:rPr lang="en-US" altLang="ko-KR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 -&gt; </a:t>
            </a:r>
            <a:r>
              <a:rPr lang="ko-KR" altLang="en-US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코오롱에서 보내는 문자에는 판매금액이 </a:t>
            </a:r>
            <a:r>
              <a:rPr lang="ko-KR" altLang="en-US" dirty="0" err="1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적혀져있음</a:t>
            </a:r>
            <a:r>
              <a:rPr lang="en-US" altLang="ko-KR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!</a:t>
            </a: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39CA7F4B-F853-48C3-AB54-54ED7AE9AC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325" y="622926"/>
            <a:ext cx="6524625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158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A217DAE8-2A49-483C-BD93-47040B4D535D}"/>
              </a:ext>
            </a:extLst>
          </p:cNvPr>
          <p:cNvSpPr/>
          <p:nvPr/>
        </p:nvSpPr>
        <p:spPr>
          <a:xfrm>
            <a:off x="0" y="0"/>
            <a:ext cx="12192000" cy="201336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CCC3D121-C3F6-490E-8083-6BDB103DC7DE}"/>
              </a:ext>
            </a:extLst>
          </p:cNvPr>
          <p:cNvSpPr/>
          <p:nvPr/>
        </p:nvSpPr>
        <p:spPr>
          <a:xfrm>
            <a:off x="0" y="6656664"/>
            <a:ext cx="12192000" cy="201336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672F44-C7EF-44A2-8550-2928AB77B769}"/>
              </a:ext>
            </a:extLst>
          </p:cNvPr>
          <p:cNvSpPr txBox="1"/>
          <p:nvPr/>
        </p:nvSpPr>
        <p:spPr>
          <a:xfrm>
            <a:off x="8170879" y="817927"/>
            <a:ext cx="37498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ko-KR" altLang="en-US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예약확인 문자 받을 시</a:t>
            </a:r>
            <a:endParaRPr lang="en-US" altLang="ko-KR" dirty="0">
              <a:latin typeface="12롯데마트행복Medium" panose="02020603020101020101" pitchFamily="18" charset="-127"/>
              <a:ea typeface="12롯데마트행복Medium" panose="02020603020101020101" pitchFamily="18" charset="-127"/>
            </a:endParaRPr>
          </a:p>
          <a:p>
            <a:r>
              <a:rPr lang="en-US" altLang="ko-KR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    OP</a:t>
            </a:r>
            <a:r>
              <a:rPr lang="ko-KR" altLang="en-US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폰 </a:t>
            </a:r>
            <a:r>
              <a:rPr lang="en-US" altLang="ko-KR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(010-8413-3252)</a:t>
            </a:r>
            <a:r>
              <a:rPr lang="ko-KR" altLang="en-US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로 </a:t>
            </a:r>
            <a:endParaRPr lang="en-US" altLang="ko-KR" dirty="0">
              <a:latin typeface="12롯데마트행복Medium" panose="02020603020101020101" pitchFamily="18" charset="-127"/>
              <a:ea typeface="12롯데마트행복Medium" panose="02020603020101020101" pitchFamily="18" charset="-127"/>
            </a:endParaRPr>
          </a:p>
          <a:p>
            <a:r>
              <a:rPr lang="en-US" altLang="ko-KR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    </a:t>
            </a:r>
            <a:r>
              <a:rPr lang="ko-KR" altLang="en-US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예약번호 확인</a:t>
            </a:r>
            <a:endParaRPr lang="en-US" altLang="ko-KR" dirty="0">
              <a:latin typeface="12롯데마트행복Medium" panose="02020603020101020101" pitchFamily="18" charset="-127"/>
              <a:ea typeface="12롯데마트행복Medium" panose="02020603020101020101" pitchFamily="18" charset="-127"/>
            </a:endParaRPr>
          </a:p>
          <a:p>
            <a:endParaRPr lang="en-US" altLang="ko-KR" dirty="0">
              <a:latin typeface="12롯데마트행복Medium" panose="02020603020101020101" pitchFamily="18" charset="-127"/>
              <a:ea typeface="12롯데마트행복Medium" panose="02020603020101020101" pitchFamily="18" charset="-127"/>
            </a:endParaRPr>
          </a:p>
          <a:p>
            <a:r>
              <a:rPr lang="en-US" altLang="ko-KR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2. </a:t>
            </a:r>
            <a:r>
              <a:rPr lang="ko-KR" altLang="en-US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고객 예약내역 이름에 마우스</a:t>
            </a:r>
            <a:endParaRPr lang="en-US" altLang="ko-KR" dirty="0">
              <a:latin typeface="12롯데마트행복Medium" panose="02020603020101020101" pitchFamily="18" charset="-127"/>
              <a:ea typeface="12롯데마트행복Medium" panose="02020603020101020101" pitchFamily="18" charset="-127"/>
            </a:endParaRPr>
          </a:p>
          <a:p>
            <a:r>
              <a:rPr lang="en-US" altLang="ko-KR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    </a:t>
            </a:r>
            <a:r>
              <a:rPr lang="ko-KR" altLang="en-US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가져다 대면 문자발송 가능</a:t>
            </a:r>
            <a:endParaRPr lang="en-US" altLang="ko-KR" dirty="0">
              <a:latin typeface="12롯데마트행복Medium" panose="02020603020101020101" pitchFamily="18" charset="-127"/>
              <a:ea typeface="12롯데마트행복Medium" panose="02020603020101020101" pitchFamily="18" charset="-127"/>
            </a:endParaRPr>
          </a:p>
          <a:p>
            <a:r>
              <a:rPr lang="en-US" altLang="ko-KR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  * </a:t>
            </a:r>
            <a:r>
              <a:rPr lang="ko-KR" altLang="en-US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문자발송 박스가 뜨지 않을 경우</a:t>
            </a:r>
            <a:endParaRPr lang="en-US" altLang="ko-KR" dirty="0">
              <a:latin typeface="12롯데마트행복Medium" panose="02020603020101020101" pitchFamily="18" charset="-127"/>
              <a:ea typeface="12롯데마트행복Medium" panose="02020603020101020101" pitchFamily="18" charset="-127"/>
            </a:endParaRPr>
          </a:p>
          <a:p>
            <a:r>
              <a:rPr lang="en-US" altLang="ko-KR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    OP</a:t>
            </a:r>
            <a:r>
              <a:rPr lang="ko-KR" altLang="en-US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폰으로 수동 발송</a:t>
            </a:r>
            <a:endParaRPr lang="en-US" altLang="ko-KR" dirty="0">
              <a:latin typeface="12롯데마트행복Medium" panose="02020603020101020101" pitchFamily="18" charset="-127"/>
              <a:ea typeface="12롯데마트행복Medium" panose="02020603020101020101" pitchFamily="18" charset="-127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6811E67F-ACF2-4B2B-9307-47BFF0C084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243" y="388566"/>
            <a:ext cx="5322574" cy="3810394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5D54EFA7-1F88-497C-82AF-82E1DF5537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243" y="4198960"/>
            <a:ext cx="4812485" cy="72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788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A217DAE8-2A49-483C-BD93-47040B4D535D}"/>
              </a:ext>
            </a:extLst>
          </p:cNvPr>
          <p:cNvSpPr/>
          <p:nvPr/>
        </p:nvSpPr>
        <p:spPr>
          <a:xfrm>
            <a:off x="0" y="0"/>
            <a:ext cx="12192000" cy="201336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CCC3D121-C3F6-490E-8083-6BDB103DC7DE}"/>
              </a:ext>
            </a:extLst>
          </p:cNvPr>
          <p:cNvSpPr/>
          <p:nvPr/>
        </p:nvSpPr>
        <p:spPr>
          <a:xfrm>
            <a:off x="0" y="6656664"/>
            <a:ext cx="12192000" cy="201336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B7F36741-DBD9-412B-B78B-BF7DEA95B657}"/>
              </a:ext>
            </a:extLst>
          </p:cNvPr>
          <p:cNvSpPr/>
          <p:nvPr/>
        </p:nvSpPr>
        <p:spPr>
          <a:xfrm>
            <a:off x="6669248" y="1896494"/>
            <a:ext cx="1971413" cy="57825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E308C8-101B-4818-9DE9-0F39842A0B7F}"/>
              </a:ext>
            </a:extLst>
          </p:cNvPr>
          <p:cNvSpPr txBox="1"/>
          <p:nvPr/>
        </p:nvSpPr>
        <p:spPr>
          <a:xfrm>
            <a:off x="6417578" y="500094"/>
            <a:ext cx="3238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chemeClr val="bg1"/>
                </a:solidFill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업무 시 필요한 가장 기본 사이트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319A7CFD-A123-401E-8A12-B5CA3A0552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240"/>
          <a:stretch/>
        </p:blipFill>
        <p:spPr>
          <a:xfrm>
            <a:off x="-1" y="465131"/>
            <a:ext cx="12192000" cy="5927737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70C10282-FC89-4732-B7BA-52F0DF0B3F2E}"/>
              </a:ext>
            </a:extLst>
          </p:cNvPr>
          <p:cNvSpPr/>
          <p:nvPr/>
        </p:nvSpPr>
        <p:spPr>
          <a:xfrm>
            <a:off x="6702921" y="1746074"/>
            <a:ext cx="2667700" cy="438627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15DD1405-AFF6-44CB-97CD-751989F24A13}"/>
              </a:ext>
            </a:extLst>
          </p:cNvPr>
          <p:cNvSpPr/>
          <p:nvPr/>
        </p:nvSpPr>
        <p:spPr>
          <a:xfrm>
            <a:off x="-1" y="457324"/>
            <a:ext cx="1677799" cy="2976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4390264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A217DAE8-2A49-483C-BD93-47040B4D535D}"/>
              </a:ext>
            </a:extLst>
          </p:cNvPr>
          <p:cNvSpPr/>
          <p:nvPr/>
        </p:nvSpPr>
        <p:spPr>
          <a:xfrm>
            <a:off x="0" y="0"/>
            <a:ext cx="12192000" cy="201336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CCC3D121-C3F6-490E-8083-6BDB103DC7DE}"/>
              </a:ext>
            </a:extLst>
          </p:cNvPr>
          <p:cNvSpPr/>
          <p:nvPr/>
        </p:nvSpPr>
        <p:spPr>
          <a:xfrm>
            <a:off x="0" y="6656664"/>
            <a:ext cx="12192000" cy="201336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672F44-C7EF-44A2-8550-2928AB77B769}"/>
              </a:ext>
            </a:extLst>
          </p:cNvPr>
          <p:cNvSpPr txBox="1"/>
          <p:nvPr/>
        </p:nvSpPr>
        <p:spPr>
          <a:xfrm>
            <a:off x="7491369" y="817927"/>
            <a:ext cx="44293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ko-KR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To. </a:t>
            </a:r>
            <a:r>
              <a:rPr lang="ko-KR" altLang="en-US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번호 확인 후 내용 복사</a:t>
            </a:r>
            <a:endParaRPr lang="en-US" altLang="ko-KR" dirty="0">
              <a:latin typeface="12롯데마트행복Medium" panose="02020603020101020101" pitchFamily="18" charset="-127"/>
              <a:ea typeface="12롯데마트행복Medium" panose="02020603020101020101" pitchFamily="18" charset="-127"/>
            </a:endParaRPr>
          </a:p>
          <a:p>
            <a:r>
              <a:rPr lang="en-US" altLang="ko-KR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     </a:t>
            </a:r>
            <a:r>
              <a:rPr lang="ko-KR" altLang="en-US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이름</a:t>
            </a:r>
            <a:r>
              <a:rPr lang="en-US" altLang="ko-KR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/</a:t>
            </a:r>
            <a:r>
              <a:rPr lang="ko-KR" altLang="en-US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체크인</a:t>
            </a:r>
            <a:r>
              <a:rPr lang="en-US" altLang="ko-KR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/</a:t>
            </a:r>
            <a:r>
              <a:rPr lang="ko-KR" altLang="en-US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체크아웃날짜</a:t>
            </a:r>
            <a:r>
              <a:rPr lang="en-US" altLang="ko-KR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/</a:t>
            </a:r>
            <a:r>
              <a:rPr lang="ko-KR" altLang="en-US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예약번호</a:t>
            </a:r>
            <a:endParaRPr lang="en-US" altLang="ko-KR" dirty="0">
              <a:latin typeface="12롯데마트행복Medium" panose="02020603020101020101" pitchFamily="18" charset="-127"/>
              <a:ea typeface="12롯데마트행복Medium" panose="02020603020101020101" pitchFamily="18" charset="-127"/>
            </a:endParaRPr>
          </a:p>
          <a:p>
            <a:r>
              <a:rPr lang="en-US" altLang="ko-KR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     </a:t>
            </a:r>
            <a:r>
              <a:rPr lang="ko-KR" altLang="en-US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변경하여 발송</a:t>
            </a:r>
            <a:endParaRPr lang="en-US" altLang="ko-KR" dirty="0">
              <a:latin typeface="12롯데마트행복Medium" panose="02020603020101020101" pitchFamily="18" charset="-127"/>
              <a:ea typeface="12롯데마트행복Medium" panose="02020603020101020101" pitchFamily="18" charset="-127"/>
            </a:endParaRPr>
          </a:p>
          <a:p>
            <a:endParaRPr lang="en-US" altLang="ko-KR" dirty="0">
              <a:latin typeface="12롯데마트행복Medium" panose="02020603020101020101" pitchFamily="18" charset="-127"/>
              <a:ea typeface="12롯데마트행복Medium" panose="02020603020101020101" pitchFamily="18" charset="-127"/>
            </a:endParaRPr>
          </a:p>
          <a:p>
            <a:r>
              <a:rPr lang="en-US" altLang="ko-KR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     *</a:t>
            </a:r>
            <a:r>
              <a:rPr lang="ko-KR" altLang="en-US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금액은 빼고 보내야함</a:t>
            </a:r>
            <a:r>
              <a:rPr lang="en-US" altLang="ko-KR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2C2944-2A59-4496-A26E-775B5B9ABF9D}"/>
              </a:ext>
            </a:extLst>
          </p:cNvPr>
          <p:cNvSpPr txBox="1"/>
          <p:nvPr/>
        </p:nvSpPr>
        <p:spPr>
          <a:xfrm>
            <a:off x="630575" y="3321797"/>
            <a:ext cx="535077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ko-KR" altLang="en-US" sz="11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*고 객 명 </a:t>
            </a:r>
            <a:r>
              <a:rPr lang="en-US" altLang="ko-KR" sz="11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: </a:t>
            </a:r>
            <a:r>
              <a:rPr lang="ko-KR" altLang="en-US" sz="11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이수경님</a:t>
            </a:r>
          </a:p>
          <a:p>
            <a:pPr marL="342900" indent="-342900">
              <a:buAutoNum type="arabicPeriod"/>
            </a:pPr>
            <a:r>
              <a:rPr lang="ko-KR" altLang="en-US" sz="11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*체 크 인 </a:t>
            </a:r>
            <a:r>
              <a:rPr lang="en-US" altLang="ko-KR" sz="11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: 2023/09/02</a:t>
            </a:r>
          </a:p>
          <a:p>
            <a:pPr marL="342900" indent="-342900">
              <a:buAutoNum type="arabicPeriod"/>
            </a:pPr>
            <a:r>
              <a:rPr lang="en-US" altLang="ko-KR" sz="11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*</a:t>
            </a:r>
            <a:r>
              <a:rPr lang="ko-KR" altLang="en-US" sz="11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체크아웃 </a:t>
            </a:r>
            <a:r>
              <a:rPr lang="en-US" altLang="ko-KR" sz="11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: 2023/09/03</a:t>
            </a:r>
          </a:p>
          <a:p>
            <a:pPr marL="342900" indent="-342900">
              <a:buAutoNum type="arabicPeriod"/>
            </a:pPr>
            <a:r>
              <a:rPr lang="en-US" altLang="ko-KR" sz="11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*</a:t>
            </a:r>
            <a:r>
              <a:rPr lang="ko-KR" altLang="en-US" sz="11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이용인원 </a:t>
            </a:r>
            <a:r>
              <a:rPr lang="en-US" altLang="ko-KR" sz="11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: </a:t>
            </a:r>
            <a:r>
              <a:rPr lang="ko-KR" altLang="en-US" sz="1100" dirty="0" err="1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금강송에코리움</a:t>
            </a:r>
            <a:r>
              <a:rPr lang="ko-KR" altLang="en-US" sz="11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 힐링</a:t>
            </a:r>
            <a:r>
              <a:rPr lang="en-US" altLang="ko-KR" sz="11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PKG 2(</a:t>
            </a:r>
            <a:r>
              <a:rPr lang="ko-KR" altLang="en-US" sz="11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인</a:t>
            </a:r>
            <a:r>
              <a:rPr lang="en-US" altLang="ko-KR" sz="11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) </a:t>
            </a:r>
          </a:p>
          <a:p>
            <a:pPr marL="342900" indent="-342900">
              <a:buAutoNum type="arabicPeriod"/>
            </a:pPr>
            <a:r>
              <a:rPr lang="en-US" altLang="ko-KR" sz="11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*</a:t>
            </a:r>
            <a:r>
              <a:rPr lang="ko-KR" altLang="en-US" sz="11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예약번호 </a:t>
            </a:r>
            <a:r>
              <a:rPr lang="en-US" altLang="ko-KR" sz="11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: 23083000490</a:t>
            </a:r>
          </a:p>
          <a:p>
            <a:pPr marL="342900" indent="-342900">
              <a:buAutoNum type="arabicPeriod"/>
            </a:pPr>
            <a:endParaRPr lang="en-US" altLang="ko-KR" sz="1100" dirty="0">
              <a:latin typeface="12롯데마트행복Medium" panose="02020603020101020101" pitchFamily="18" charset="-127"/>
              <a:ea typeface="12롯데마트행복Medium" panose="02020603020101020101" pitchFamily="18" charset="-127"/>
            </a:endParaRPr>
          </a:p>
          <a:p>
            <a:pPr marL="342900" indent="-342900">
              <a:buAutoNum type="arabicPeriod"/>
            </a:pPr>
            <a:r>
              <a:rPr lang="en-US" altLang="ko-KR" sz="11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*</a:t>
            </a:r>
            <a:r>
              <a:rPr lang="ko-KR" altLang="en-US" sz="11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체크인 </a:t>
            </a:r>
            <a:r>
              <a:rPr lang="en-US" altLang="ko-KR" sz="11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14</a:t>
            </a:r>
            <a:r>
              <a:rPr lang="ko-KR" altLang="en-US" sz="11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시 </a:t>
            </a:r>
            <a:r>
              <a:rPr lang="en-US" altLang="ko-KR" sz="11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~ 21</a:t>
            </a:r>
            <a:r>
              <a:rPr lang="ko-KR" altLang="en-US" sz="11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시까지</a:t>
            </a:r>
            <a:r>
              <a:rPr lang="en-US" altLang="ko-KR" sz="11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, </a:t>
            </a:r>
            <a:r>
              <a:rPr lang="ko-KR" altLang="en-US" sz="11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체크아웃 </a:t>
            </a:r>
            <a:r>
              <a:rPr lang="en-US" altLang="ko-KR" sz="11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10:30</a:t>
            </a:r>
            <a:r>
              <a:rPr lang="ko-KR" altLang="en-US" sz="11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시까지 </a:t>
            </a:r>
          </a:p>
          <a:p>
            <a:pPr marL="342900" indent="-342900">
              <a:buAutoNum type="arabicPeriod"/>
            </a:pPr>
            <a:r>
              <a:rPr lang="ko-KR" altLang="en-US" sz="11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*제한사항 </a:t>
            </a:r>
            <a:r>
              <a:rPr lang="en-US" altLang="ko-KR" sz="11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: </a:t>
            </a:r>
            <a:r>
              <a:rPr lang="ko-KR" altLang="en-US" sz="11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취사 금지</a:t>
            </a:r>
            <a:r>
              <a:rPr lang="en-US" altLang="ko-KR" sz="11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, </a:t>
            </a:r>
            <a:r>
              <a:rPr lang="ko-KR" altLang="en-US" sz="11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금연시설  </a:t>
            </a:r>
          </a:p>
          <a:p>
            <a:pPr marL="342900" indent="-342900">
              <a:buAutoNum type="arabicPeriod"/>
            </a:pPr>
            <a:endParaRPr lang="ko-KR" altLang="en-US" sz="1100" dirty="0">
              <a:latin typeface="12롯데마트행복Medium" panose="02020603020101020101" pitchFamily="18" charset="-127"/>
              <a:ea typeface="12롯데마트행복Medium" panose="02020603020101020101" pitchFamily="18" charset="-127"/>
            </a:endParaRPr>
          </a:p>
          <a:p>
            <a:pPr marL="342900" indent="-342900">
              <a:buAutoNum type="arabicPeriod"/>
            </a:pPr>
            <a:r>
              <a:rPr lang="en-US" altLang="ko-KR" sz="11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[</a:t>
            </a:r>
            <a:r>
              <a:rPr lang="ko-KR" altLang="en-US" sz="1100" dirty="0" err="1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금강송에코리움</a:t>
            </a:r>
            <a:r>
              <a:rPr lang="ko-KR" altLang="en-US" sz="11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 이용 안내</a:t>
            </a:r>
            <a:r>
              <a:rPr lang="en-US" altLang="ko-KR" sz="11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]</a:t>
            </a:r>
          </a:p>
          <a:p>
            <a:pPr marL="342900" indent="-342900">
              <a:buAutoNum type="arabicPeriod"/>
            </a:pPr>
            <a:r>
              <a:rPr lang="en-US" altLang="ko-KR" sz="11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*</a:t>
            </a:r>
            <a:r>
              <a:rPr lang="ko-KR" altLang="en-US" sz="11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기본 제공 </a:t>
            </a:r>
            <a:r>
              <a:rPr lang="en-US" altLang="ko-KR" sz="11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: </a:t>
            </a:r>
            <a:r>
              <a:rPr lang="ko-KR" altLang="en-US" sz="11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석식</a:t>
            </a:r>
            <a:r>
              <a:rPr lang="en-US" altLang="ko-KR" sz="11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, </a:t>
            </a:r>
            <a:r>
              <a:rPr lang="ko-KR" altLang="en-US" sz="11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조식</a:t>
            </a:r>
            <a:r>
              <a:rPr lang="en-US" altLang="ko-KR" sz="11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, </a:t>
            </a:r>
            <a:r>
              <a:rPr lang="ko-KR" altLang="en-US" sz="1100" dirty="0" err="1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수련복</a:t>
            </a:r>
            <a:r>
              <a:rPr lang="en-US" altLang="ko-KR" sz="11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, </a:t>
            </a:r>
            <a:r>
              <a:rPr lang="ko-KR" altLang="en-US" sz="11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수건</a:t>
            </a:r>
            <a:r>
              <a:rPr lang="en-US" altLang="ko-KR" sz="11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, </a:t>
            </a:r>
            <a:r>
              <a:rPr lang="ko-KR" altLang="en-US" sz="11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생수</a:t>
            </a:r>
          </a:p>
          <a:p>
            <a:pPr marL="342900" indent="-342900">
              <a:buAutoNum type="arabicPeriod"/>
            </a:pPr>
            <a:r>
              <a:rPr lang="ko-KR" altLang="en-US" sz="11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*개인 준비물 </a:t>
            </a:r>
            <a:r>
              <a:rPr lang="en-US" altLang="ko-KR" sz="11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: </a:t>
            </a:r>
            <a:r>
              <a:rPr lang="ko-KR" altLang="en-US" sz="11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운동화</a:t>
            </a:r>
            <a:r>
              <a:rPr lang="en-US" altLang="ko-KR" sz="11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, </a:t>
            </a:r>
            <a:r>
              <a:rPr lang="ko-KR" altLang="en-US" sz="11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세면도구 </a:t>
            </a:r>
          </a:p>
          <a:p>
            <a:pPr marL="342900" indent="-342900">
              <a:buAutoNum type="arabicPeriod"/>
            </a:pPr>
            <a:endParaRPr lang="ko-KR" altLang="en-US" sz="1100" dirty="0">
              <a:latin typeface="12롯데마트행복Medium" panose="02020603020101020101" pitchFamily="18" charset="-127"/>
              <a:ea typeface="12롯데마트행복Medium" panose="02020603020101020101" pitchFamily="18" charset="-127"/>
            </a:endParaRPr>
          </a:p>
          <a:p>
            <a:pPr marL="342900" indent="-342900">
              <a:buAutoNum type="arabicPeriod"/>
            </a:pPr>
            <a:r>
              <a:rPr lang="ko-KR" altLang="en-US" sz="11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★프론트 </a:t>
            </a:r>
            <a:r>
              <a:rPr lang="en-US" altLang="ko-KR" sz="11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054-783-8904</a:t>
            </a:r>
          </a:p>
          <a:p>
            <a:pPr marL="342900" indent="-342900">
              <a:buAutoNum type="arabicPeriod"/>
            </a:pPr>
            <a:r>
              <a:rPr lang="en-US" altLang="ko-KR" sz="11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★</a:t>
            </a:r>
            <a:r>
              <a:rPr lang="ko-KR" altLang="en-US" sz="11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예약실 </a:t>
            </a:r>
            <a:r>
              <a:rPr lang="en-US" altLang="ko-KR" sz="11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02-3677-6677 (</a:t>
            </a:r>
            <a:r>
              <a:rPr lang="ko-KR" altLang="en-US" sz="11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평일 </a:t>
            </a:r>
            <a:r>
              <a:rPr lang="en-US" altLang="ko-KR" sz="11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9</a:t>
            </a:r>
            <a:r>
              <a:rPr lang="ko-KR" altLang="en-US" sz="11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시</a:t>
            </a:r>
            <a:r>
              <a:rPr lang="en-US" altLang="ko-KR" sz="11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~6</a:t>
            </a:r>
            <a:r>
              <a:rPr lang="ko-KR" altLang="en-US" sz="11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시</a:t>
            </a:r>
            <a:r>
              <a:rPr lang="en-US" altLang="ko-KR" sz="11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)</a:t>
            </a:r>
          </a:p>
          <a:p>
            <a:pPr marL="342900" indent="-342900">
              <a:buAutoNum type="arabicPeriod"/>
            </a:pPr>
            <a:r>
              <a:rPr lang="en-US" altLang="ko-KR" sz="11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★</a:t>
            </a:r>
            <a:r>
              <a:rPr lang="ko-KR" altLang="en-US" sz="11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홈페이지 </a:t>
            </a:r>
            <a:r>
              <a:rPr lang="en-US" altLang="ko-KR" sz="11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www.pinestay.com</a:t>
            </a:r>
          </a:p>
          <a:p>
            <a:pPr marL="342900" indent="-342900">
              <a:buAutoNum type="arabicPeriod"/>
            </a:pPr>
            <a:r>
              <a:rPr lang="en-US" altLang="ko-KR" sz="11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★</a:t>
            </a:r>
            <a:r>
              <a:rPr lang="ko-KR" altLang="en-US" sz="1100" dirty="0" err="1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오시는길</a:t>
            </a:r>
            <a:r>
              <a:rPr lang="ko-KR" altLang="en-US" sz="11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 </a:t>
            </a:r>
            <a:r>
              <a:rPr lang="en-US" altLang="ko-KR" sz="11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http://kko.to/HVID9qr0B</a:t>
            </a:r>
          </a:p>
          <a:p>
            <a:pPr marL="342900" indent="-342900">
              <a:buAutoNum type="arabicPeriod"/>
            </a:pPr>
            <a:r>
              <a:rPr lang="en-US" altLang="ko-KR" sz="11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★</a:t>
            </a:r>
            <a:r>
              <a:rPr lang="ko-KR" altLang="en-US" sz="11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주소 경북 울진군 </a:t>
            </a:r>
            <a:r>
              <a:rPr lang="ko-KR" altLang="en-US" sz="1100" dirty="0" err="1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금강송면</a:t>
            </a:r>
            <a:r>
              <a:rPr lang="ko-KR" altLang="en-US" sz="11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 </a:t>
            </a:r>
            <a:r>
              <a:rPr lang="ko-KR" altLang="en-US" sz="1100" dirty="0" err="1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십이령로</a:t>
            </a:r>
            <a:r>
              <a:rPr lang="ko-KR" altLang="en-US" sz="11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 </a:t>
            </a:r>
            <a:r>
              <a:rPr lang="en-US" altLang="ko-KR" sz="11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552, </a:t>
            </a:r>
            <a:r>
              <a:rPr lang="ko-KR" altLang="en-US" sz="1100" dirty="0" err="1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금강송에코리움</a:t>
            </a:r>
            <a:r>
              <a:rPr lang="ko-KR" altLang="en-US" sz="11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 치유센터</a:t>
            </a:r>
            <a:endParaRPr lang="en-US" altLang="ko-KR" sz="1100" dirty="0">
              <a:latin typeface="12롯데마트행복Medium" panose="02020603020101020101" pitchFamily="18" charset="-127"/>
              <a:ea typeface="12롯데마트행복Medium" panose="02020603020101020101" pitchFamily="18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9737CAFC-500D-4599-8437-314E70CE56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575" y="461395"/>
            <a:ext cx="3313634" cy="282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80020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A217DAE8-2A49-483C-BD93-47040B4D535D}"/>
              </a:ext>
            </a:extLst>
          </p:cNvPr>
          <p:cNvSpPr/>
          <p:nvPr/>
        </p:nvSpPr>
        <p:spPr>
          <a:xfrm>
            <a:off x="0" y="0"/>
            <a:ext cx="12192000" cy="201336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CCC3D121-C3F6-490E-8083-6BDB103DC7DE}"/>
              </a:ext>
            </a:extLst>
          </p:cNvPr>
          <p:cNvSpPr/>
          <p:nvPr/>
        </p:nvSpPr>
        <p:spPr>
          <a:xfrm>
            <a:off x="0" y="6656664"/>
            <a:ext cx="12192000" cy="201336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89E7D8-95BB-4277-816C-57255D69D19E}"/>
              </a:ext>
            </a:extLst>
          </p:cNvPr>
          <p:cNvSpPr txBox="1"/>
          <p:nvPr/>
        </p:nvSpPr>
        <p:spPr>
          <a:xfrm>
            <a:off x="3456816" y="2721114"/>
            <a:ext cx="52783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dirty="0" err="1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Creatrip</a:t>
            </a:r>
            <a:r>
              <a:rPr lang="en-US" altLang="ko-KR" sz="40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 </a:t>
            </a:r>
            <a:r>
              <a:rPr lang="ko-KR" altLang="en-US" sz="40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차량 예약 방법</a:t>
            </a:r>
          </a:p>
        </p:txBody>
      </p:sp>
    </p:spTree>
    <p:extLst>
      <p:ext uri="{BB962C8B-B14F-4D97-AF65-F5344CB8AC3E}">
        <p14:creationId xmlns:p14="http://schemas.microsoft.com/office/powerpoint/2010/main" val="297638136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2288E70B-7BDE-4A59-AF01-AAA0ECD296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272"/>
          <a:stretch/>
        </p:blipFill>
        <p:spPr>
          <a:xfrm>
            <a:off x="0" y="805342"/>
            <a:ext cx="12192000" cy="5925657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A217DAE8-2A49-483C-BD93-47040B4D535D}"/>
              </a:ext>
            </a:extLst>
          </p:cNvPr>
          <p:cNvSpPr/>
          <p:nvPr/>
        </p:nvSpPr>
        <p:spPr>
          <a:xfrm>
            <a:off x="0" y="0"/>
            <a:ext cx="12192000" cy="201336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CCC3D121-C3F6-490E-8083-6BDB103DC7DE}"/>
              </a:ext>
            </a:extLst>
          </p:cNvPr>
          <p:cNvSpPr/>
          <p:nvPr/>
        </p:nvSpPr>
        <p:spPr>
          <a:xfrm>
            <a:off x="0" y="6656664"/>
            <a:ext cx="12192000" cy="201336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5C9522-789A-45BF-AF8A-85C4207D4593}"/>
              </a:ext>
            </a:extLst>
          </p:cNvPr>
          <p:cNvSpPr txBox="1"/>
          <p:nvPr/>
        </p:nvSpPr>
        <p:spPr>
          <a:xfrm>
            <a:off x="59274" y="218067"/>
            <a:ext cx="425308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5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1. cs</a:t>
            </a:r>
            <a:r>
              <a:rPr lang="ko-KR" altLang="en-US" sz="25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 계정 메일 확인</a:t>
            </a:r>
            <a:r>
              <a:rPr lang="en-US" altLang="ko-KR" sz="25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(</a:t>
            </a:r>
            <a:r>
              <a:rPr lang="ko-KR" altLang="en-US" sz="25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접수확인</a:t>
            </a:r>
            <a:r>
              <a:rPr lang="en-US" altLang="ko-KR" sz="25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)</a:t>
            </a:r>
            <a:endParaRPr lang="ko-KR" altLang="en-US" sz="2500" dirty="0">
              <a:latin typeface="12롯데마트행복Medium" panose="02020603020101020101" pitchFamily="18" charset="-127"/>
              <a:ea typeface="12롯데마트행복Medium" panose="02020603020101020101" pitchFamily="18" charset="-127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97CCB89A-9B6E-404E-BCDD-DF411E0C2CF7}"/>
              </a:ext>
            </a:extLst>
          </p:cNvPr>
          <p:cNvSpPr/>
          <p:nvPr/>
        </p:nvSpPr>
        <p:spPr>
          <a:xfrm>
            <a:off x="3800213" y="1991103"/>
            <a:ext cx="469783" cy="2013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381124-7B03-49EF-8031-65C313AF2ED1}"/>
              </a:ext>
            </a:extLst>
          </p:cNvPr>
          <p:cNvSpPr txBox="1"/>
          <p:nvPr/>
        </p:nvSpPr>
        <p:spPr>
          <a:xfrm>
            <a:off x="6401010" y="1853244"/>
            <a:ext cx="365997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5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Cs</a:t>
            </a:r>
            <a:r>
              <a:rPr lang="ko-KR" altLang="en-US" sz="25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계정에서 접수 메일 확인</a:t>
            </a:r>
          </a:p>
        </p:txBody>
      </p:sp>
    </p:spTree>
    <p:extLst>
      <p:ext uri="{BB962C8B-B14F-4D97-AF65-F5344CB8AC3E}">
        <p14:creationId xmlns:p14="http://schemas.microsoft.com/office/powerpoint/2010/main" val="204594433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EA56AE77-E4A0-4AC9-9902-85614BFE98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127"/>
          <a:stretch/>
        </p:blipFill>
        <p:spPr>
          <a:xfrm>
            <a:off x="0" y="795728"/>
            <a:ext cx="12192000" cy="5935272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A217DAE8-2A49-483C-BD93-47040B4D535D}"/>
              </a:ext>
            </a:extLst>
          </p:cNvPr>
          <p:cNvSpPr/>
          <p:nvPr/>
        </p:nvSpPr>
        <p:spPr>
          <a:xfrm>
            <a:off x="0" y="0"/>
            <a:ext cx="12192000" cy="201336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CCC3D121-C3F6-490E-8083-6BDB103DC7DE}"/>
              </a:ext>
            </a:extLst>
          </p:cNvPr>
          <p:cNvSpPr/>
          <p:nvPr/>
        </p:nvSpPr>
        <p:spPr>
          <a:xfrm>
            <a:off x="0" y="6656664"/>
            <a:ext cx="12192000" cy="201336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3DA8D1-CC06-4E17-B65B-E8E6A2D16294}"/>
              </a:ext>
            </a:extLst>
          </p:cNvPr>
          <p:cNvSpPr txBox="1"/>
          <p:nvPr/>
        </p:nvSpPr>
        <p:spPr>
          <a:xfrm>
            <a:off x="1396" y="318674"/>
            <a:ext cx="7599029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5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2. </a:t>
            </a:r>
            <a:r>
              <a:rPr lang="ko-KR" altLang="en-US" sz="2500" dirty="0" err="1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크리에이트립</a:t>
            </a:r>
            <a:r>
              <a:rPr lang="en-US" altLang="ko-KR" sz="25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(</a:t>
            </a:r>
            <a:r>
              <a:rPr lang="en-US" altLang="ko-KR" sz="25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  <a:hlinkClick r:id="rId3"/>
              </a:rPr>
              <a:t>https://admin.creatrip.com/</a:t>
            </a:r>
            <a:r>
              <a:rPr lang="en-US" altLang="ko-KR" sz="25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) </a:t>
            </a:r>
            <a:r>
              <a:rPr lang="ko-KR" altLang="en-US" sz="25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접속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F32597C1-6F16-4219-A5BF-A7DF90699333}"/>
              </a:ext>
            </a:extLst>
          </p:cNvPr>
          <p:cNvSpPr/>
          <p:nvPr/>
        </p:nvSpPr>
        <p:spPr>
          <a:xfrm>
            <a:off x="0" y="1580041"/>
            <a:ext cx="1300294" cy="30748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319E3D68-D567-4402-BC8E-A3117AD4060D}"/>
              </a:ext>
            </a:extLst>
          </p:cNvPr>
          <p:cNvSpPr/>
          <p:nvPr/>
        </p:nvSpPr>
        <p:spPr>
          <a:xfrm>
            <a:off x="2744598" y="2824322"/>
            <a:ext cx="7808752" cy="30748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246560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499ACFAA-517A-4620-86F2-5388DB69D0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127"/>
          <a:stretch/>
        </p:blipFill>
        <p:spPr>
          <a:xfrm>
            <a:off x="0" y="795728"/>
            <a:ext cx="12192000" cy="5935272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A217DAE8-2A49-483C-BD93-47040B4D535D}"/>
              </a:ext>
            </a:extLst>
          </p:cNvPr>
          <p:cNvSpPr/>
          <p:nvPr/>
        </p:nvSpPr>
        <p:spPr>
          <a:xfrm>
            <a:off x="0" y="0"/>
            <a:ext cx="12192000" cy="201336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CCC3D121-C3F6-490E-8083-6BDB103DC7DE}"/>
              </a:ext>
            </a:extLst>
          </p:cNvPr>
          <p:cNvSpPr/>
          <p:nvPr/>
        </p:nvSpPr>
        <p:spPr>
          <a:xfrm>
            <a:off x="0" y="6656664"/>
            <a:ext cx="12192000" cy="201336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3DA8D1-CC06-4E17-B65B-E8E6A2D16294}"/>
              </a:ext>
            </a:extLst>
          </p:cNvPr>
          <p:cNvSpPr txBox="1"/>
          <p:nvPr/>
        </p:nvSpPr>
        <p:spPr>
          <a:xfrm>
            <a:off x="1396" y="318674"/>
            <a:ext cx="7599029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5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3. </a:t>
            </a:r>
            <a:r>
              <a:rPr lang="ko-KR" altLang="en-US" sz="25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바우처 발급 </a:t>
            </a:r>
            <a:r>
              <a:rPr lang="en-US" altLang="ko-KR" sz="25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&gt; </a:t>
            </a:r>
            <a:r>
              <a:rPr lang="ko-KR" altLang="en-US" sz="25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생성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319E3D68-D567-4402-BC8E-A3117AD4060D}"/>
              </a:ext>
            </a:extLst>
          </p:cNvPr>
          <p:cNvSpPr/>
          <p:nvPr/>
        </p:nvSpPr>
        <p:spPr>
          <a:xfrm>
            <a:off x="3078759" y="3773410"/>
            <a:ext cx="1040235" cy="30748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C3163C-0A98-414E-A67F-563FE8A9D3FB}"/>
              </a:ext>
            </a:extLst>
          </p:cNvPr>
          <p:cNvSpPr txBox="1"/>
          <p:nvPr/>
        </p:nvSpPr>
        <p:spPr>
          <a:xfrm>
            <a:off x="4630933" y="3603837"/>
            <a:ext cx="268535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50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예약 확정하기 클릭</a:t>
            </a:r>
            <a:endParaRPr lang="ko-KR" altLang="en-US" sz="2500" dirty="0">
              <a:latin typeface="12롯데마트행복Medium" panose="02020603020101020101" pitchFamily="18" charset="-127"/>
              <a:ea typeface="12롯데마트행복Mediu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8005116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D0D0E471-2ED4-42B9-93A5-936A8D763B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636"/>
          <a:stretch/>
        </p:blipFill>
        <p:spPr>
          <a:xfrm>
            <a:off x="0" y="763398"/>
            <a:ext cx="12192000" cy="5967602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A217DAE8-2A49-483C-BD93-47040B4D535D}"/>
              </a:ext>
            </a:extLst>
          </p:cNvPr>
          <p:cNvSpPr/>
          <p:nvPr/>
        </p:nvSpPr>
        <p:spPr>
          <a:xfrm>
            <a:off x="0" y="0"/>
            <a:ext cx="12192000" cy="201336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CCC3D121-C3F6-490E-8083-6BDB103DC7DE}"/>
              </a:ext>
            </a:extLst>
          </p:cNvPr>
          <p:cNvSpPr/>
          <p:nvPr/>
        </p:nvSpPr>
        <p:spPr>
          <a:xfrm>
            <a:off x="0" y="6656664"/>
            <a:ext cx="12192000" cy="201336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557DB9-5134-43AD-981D-663DB8960005}"/>
              </a:ext>
            </a:extLst>
          </p:cNvPr>
          <p:cNvSpPr txBox="1"/>
          <p:nvPr/>
        </p:nvSpPr>
        <p:spPr>
          <a:xfrm>
            <a:off x="1396" y="318674"/>
            <a:ext cx="7599029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5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4. </a:t>
            </a:r>
            <a:r>
              <a:rPr lang="ko-KR" altLang="en-US" sz="25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확정 메일 확인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4868017F-5631-49EA-BFAD-FE165EEDA811}"/>
              </a:ext>
            </a:extLst>
          </p:cNvPr>
          <p:cNvSpPr/>
          <p:nvPr/>
        </p:nvSpPr>
        <p:spPr>
          <a:xfrm>
            <a:off x="3800213" y="1991103"/>
            <a:ext cx="469783" cy="2013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E76454-3BF2-4516-BD0D-EC0BCED7F386}"/>
              </a:ext>
            </a:extLst>
          </p:cNvPr>
          <p:cNvSpPr txBox="1"/>
          <p:nvPr/>
        </p:nvSpPr>
        <p:spPr>
          <a:xfrm>
            <a:off x="6426177" y="1853244"/>
            <a:ext cx="210826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50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확정 메일 확인</a:t>
            </a:r>
            <a:endParaRPr lang="ko-KR" altLang="en-US" sz="2500" dirty="0">
              <a:latin typeface="12롯데마트행복Medium" panose="02020603020101020101" pitchFamily="18" charset="-127"/>
              <a:ea typeface="12롯데마트행복Mediu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0242742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F42EDA18-6D98-4152-854E-D4D094AACC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127"/>
          <a:stretch/>
        </p:blipFill>
        <p:spPr>
          <a:xfrm>
            <a:off x="0" y="795728"/>
            <a:ext cx="12192000" cy="5935272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A217DAE8-2A49-483C-BD93-47040B4D535D}"/>
              </a:ext>
            </a:extLst>
          </p:cNvPr>
          <p:cNvSpPr/>
          <p:nvPr/>
        </p:nvSpPr>
        <p:spPr>
          <a:xfrm>
            <a:off x="0" y="0"/>
            <a:ext cx="12192000" cy="201336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CCC3D121-C3F6-490E-8083-6BDB103DC7DE}"/>
              </a:ext>
            </a:extLst>
          </p:cNvPr>
          <p:cNvSpPr/>
          <p:nvPr/>
        </p:nvSpPr>
        <p:spPr>
          <a:xfrm>
            <a:off x="0" y="6656664"/>
            <a:ext cx="12192000" cy="201336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118F83-B096-45B4-A662-79FE6C859ABF}"/>
              </a:ext>
            </a:extLst>
          </p:cNvPr>
          <p:cNvSpPr txBox="1"/>
          <p:nvPr/>
        </p:nvSpPr>
        <p:spPr>
          <a:xfrm>
            <a:off x="1396" y="318674"/>
            <a:ext cx="7599029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5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5. </a:t>
            </a:r>
            <a:r>
              <a:rPr lang="ko-KR" altLang="en-US" sz="25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수동예약</a:t>
            </a:r>
            <a:r>
              <a:rPr lang="en-US" altLang="ko-KR" sz="25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(TK</a:t>
            </a:r>
            <a:r>
              <a:rPr lang="ko-KR" altLang="en-US" sz="2500" dirty="0" err="1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트래블</a:t>
            </a:r>
            <a:r>
              <a:rPr lang="en-US" altLang="ko-KR" sz="25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)</a:t>
            </a:r>
            <a:endParaRPr lang="ko-KR" altLang="en-US" sz="2500" dirty="0">
              <a:latin typeface="12롯데마트행복Medium" panose="02020603020101020101" pitchFamily="18" charset="-127"/>
              <a:ea typeface="12롯데마트행복Medium" panose="02020603020101020101" pitchFamily="18" charset="-127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7C10F128-C9FC-4A5A-A14A-F7F04C451B24}"/>
              </a:ext>
            </a:extLst>
          </p:cNvPr>
          <p:cNvSpPr/>
          <p:nvPr/>
        </p:nvSpPr>
        <p:spPr>
          <a:xfrm>
            <a:off x="268448" y="2460886"/>
            <a:ext cx="1073791" cy="2013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454B06A9-D16D-4367-AB5E-615CB84D505B}"/>
              </a:ext>
            </a:extLst>
          </p:cNvPr>
          <p:cNvSpPr/>
          <p:nvPr/>
        </p:nvSpPr>
        <p:spPr>
          <a:xfrm>
            <a:off x="2912378" y="2193837"/>
            <a:ext cx="1073791" cy="2013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505F6B17-8E90-449A-8602-4CDEB3F944DB}"/>
              </a:ext>
            </a:extLst>
          </p:cNvPr>
          <p:cNvSpPr/>
          <p:nvPr/>
        </p:nvSpPr>
        <p:spPr>
          <a:xfrm>
            <a:off x="2912378" y="4616913"/>
            <a:ext cx="1073791" cy="2013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3F8F29F4-C780-4860-8A1C-B465A2EA7B3B}"/>
              </a:ext>
            </a:extLst>
          </p:cNvPr>
          <p:cNvSpPr/>
          <p:nvPr/>
        </p:nvSpPr>
        <p:spPr>
          <a:xfrm>
            <a:off x="7410275" y="2569999"/>
            <a:ext cx="1490444" cy="2013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9551633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19149BFF-91BB-47A5-980C-DC986EA19F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907"/>
          <a:stretch/>
        </p:blipFill>
        <p:spPr>
          <a:xfrm>
            <a:off x="0" y="847288"/>
            <a:ext cx="12192000" cy="5883712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A217DAE8-2A49-483C-BD93-47040B4D535D}"/>
              </a:ext>
            </a:extLst>
          </p:cNvPr>
          <p:cNvSpPr/>
          <p:nvPr/>
        </p:nvSpPr>
        <p:spPr>
          <a:xfrm>
            <a:off x="0" y="0"/>
            <a:ext cx="12192000" cy="201336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CCC3D121-C3F6-490E-8083-6BDB103DC7DE}"/>
              </a:ext>
            </a:extLst>
          </p:cNvPr>
          <p:cNvSpPr/>
          <p:nvPr/>
        </p:nvSpPr>
        <p:spPr>
          <a:xfrm>
            <a:off x="0" y="6656664"/>
            <a:ext cx="12192000" cy="201336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DBAA06-FF27-4DDB-8ADE-407B2F06BD91}"/>
              </a:ext>
            </a:extLst>
          </p:cNvPr>
          <p:cNvSpPr txBox="1"/>
          <p:nvPr/>
        </p:nvSpPr>
        <p:spPr>
          <a:xfrm>
            <a:off x="1396" y="318674"/>
            <a:ext cx="7599029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5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5. </a:t>
            </a:r>
            <a:r>
              <a:rPr lang="ko-KR" altLang="en-US" sz="25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수동예약</a:t>
            </a:r>
            <a:r>
              <a:rPr lang="en-US" altLang="ko-KR" sz="25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(</a:t>
            </a:r>
            <a:r>
              <a:rPr lang="ko-KR" altLang="en-US" sz="25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고객정보 입력</a:t>
            </a:r>
            <a:r>
              <a:rPr lang="en-US" altLang="ko-KR" sz="25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)</a:t>
            </a:r>
            <a:endParaRPr lang="ko-KR" altLang="en-US" sz="2500" dirty="0">
              <a:latin typeface="12롯데마트행복Medium" panose="02020603020101020101" pitchFamily="18" charset="-127"/>
              <a:ea typeface="12롯데마트행복Medium" panose="02020603020101020101" pitchFamily="18" charset="-127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17D1F3D8-AA41-48E1-8E20-6DF5C4C63F7E}"/>
              </a:ext>
            </a:extLst>
          </p:cNvPr>
          <p:cNvSpPr/>
          <p:nvPr/>
        </p:nvSpPr>
        <p:spPr>
          <a:xfrm>
            <a:off x="2771163" y="2695833"/>
            <a:ext cx="6414782" cy="176710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2121467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A217DAE8-2A49-483C-BD93-47040B4D535D}"/>
              </a:ext>
            </a:extLst>
          </p:cNvPr>
          <p:cNvSpPr/>
          <p:nvPr/>
        </p:nvSpPr>
        <p:spPr>
          <a:xfrm>
            <a:off x="0" y="0"/>
            <a:ext cx="12192000" cy="201336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CCC3D121-C3F6-490E-8083-6BDB103DC7DE}"/>
              </a:ext>
            </a:extLst>
          </p:cNvPr>
          <p:cNvSpPr/>
          <p:nvPr/>
        </p:nvSpPr>
        <p:spPr>
          <a:xfrm>
            <a:off x="0" y="6656664"/>
            <a:ext cx="12192000" cy="201336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DBAA06-FF27-4DDB-8ADE-407B2F06BD91}"/>
              </a:ext>
            </a:extLst>
          </p:cNvPr>
          <p:cNvSpPr txBox="1"/>
          <p:nvPr/>
        </p:nvSpPr>
        <p:spPr>
          <a:xfrm>
            <a:off x="1396" y="318674"/>
            <a:ext cx="7599029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5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5. </a:t>
            </a:r>
            <a:r>
              <a:rPr lang="ko-KR" altLang="en-US" sz="25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수동예약</a:t>
            </a:r>
            <a:r>
              <a:rPr lang="en-US" altLang="ko-KR" sz="25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(</a:t>
            </a:r>
            <a:r>
              <a:rPr lang="ko-KR" altLang="en-US" sz="2500" dirty="0" err="1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메모란</a:t>
            </a:r>
            <a:r>
              <a:rPr lang="ko-KR" altLang="en-US" sz="25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 작성</a:t>
            </a:r>
            <a:r>
              <a:rPr lang="en-US" altLang="ko-KR" sz="25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)</a:t>
            </a:r>
            <a:endParaRPr lang="ko-KR" altLang="en-US" sz="2500" dirty="0">
              <a:latin typeface="12롯데마트행복Medium" panose="02020603020101020101" pitchFamily="18" charset="-127"/>
              <a:ea typeface="12롯데마트행복Medium" panose="02020603020101020101" pitchFamily="18" charset="-127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7B7A5E0A-48CC-4D70-B01B-9BF2924252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127"/>
          <a:stretch/>
        </p:blipFill>
        <p:spPr>
          <a:xfrm>
            <a:off x="0" y="795728"/>
            <a:ext cx="12192000" cy="5935272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92D69A17-7546-4879-899A-DB0324877A35}"/>
              </a:ext>
            </a:extLst>
          </p:cNvPr>
          <p:cNvSpPr/>
          <p:nvPr/>
        </p:nvSpPr>
        <p:spPr>
          <a:xfrm>
            <a:off x="10816205" y="3264832"/>
            <a:ext cx="1188441" cy="35296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F51234-9533-4940-A5FE-6E8158074739}"/>
              </a:ext>
            </a:extLst>
          </p:cNvPr>
          <p:cNvSpPr txBox="1"/>
          <p:nvPr/>
        </p:nvSpPr>
        <p:spPr>
          <a:xfrm>
            <a:off x="7533314" y="1130943"/>
            <a:ext cx="265649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ex)</a:t>
            </a:r>
          </a:p>
          <a:p>
            <a:r>
              <a:rPr lang="ko-KR" altLang="en-US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인천공항</a:t>
            </a:r>
            <a:r>
              <a:rPr lang="en-US" altLang="ko-KR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T1</a:t>
            </a:r>
            <a:r>
              <a:rPr lang="ko-KR" altLang="en-US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픽업</a:t>
            </a:r>
            <a:r>
              <a:rPr lang="en-US" altLang="ko-KR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/</a:t>
            </a:r>
            <a:r>
              <a:rPr lang="ko-KR" altLang="en-US" dirty="0" err="1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샌딩</a:t>
            </a:r>
            <a:endParaRPr lang="en-US" altLang="ko-KR" dirty="0">
              <a:latin typeface="12롯데마트행복Medium" panose="02020603020101020101" pitchFamily="18" charset="-127"/>
              <a:ea typeface="12롯데마트행복Medium" panose="02020603020101020101" pitchFamily="18" charset="-127"/>
            </a:endParaRPr>
          </a:p>
          <a:p>
            <a:r>
              <a:rPr lang="ko-KR" altLang="en-US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항공편명</a:t>
            </a:r>
            <a:r>
              <a:rPr lang="en-US" altLang="ko-KR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(</a:t>
            </a:r>
            <a:r>
              <a:rPr lang="ko-KR" altLang="en-US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도착</a:t>
            </a:r>
            <a:r>
              <a:rPr lang="en-US" altLang="ko-KR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/</a:t>
            </a:r>
            <a:r>
              <a:rPr lang="ko-KR" altLang="en-US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출발 시간</a:t>
            </a:r>
            <a:r>
              <a:rPr lang="en-US" altLang="ko-KR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)</a:t>
            </a:r>
          </a:p>
          <a:p>
            <a:r>
              <a:rPr lang="ko-KR" altLang="en-US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미팅시간 </a:t>
            </a:r>
            <a:r>
              <a:rPr lang="en-US" altLang="ko-KR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: </a:t>
            </a:r>
          </a:p>
          <a:p>
            <a:r>
              <a:rPr lang="ko-KR" altLang="en-US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예약확인 </a:t>
            </a:r>
            <a:r>
              <a:rPr lang="en-US" altLang="ko-KR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: OOO</a:t>
            </a:r>
          </a:p>
          <a:p>
            <a:r>
              <a:rPr lang="ko-KR" altLang="en-US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예약번호 </a:t>
            </a:r>
            <a:r>
              <a:rPr lang="en-US" altLang="ko-KR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: </a:t>
            </a:r>
            <a:endParaRPr lang="ko-KR" altLang="en-US" dirty="0">
              <a:latin typeface="12롯데마트행복Medium" panose="02020603020101020101" pitchFamily="18" charset="-127"/>
              <a:ea typeface="12롯데마트행복Mediu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345350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B0DC8838-769A-43ED-A2A1-CE95800DD9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127"/>
          <a:stretch/>
        </p:blipFill>
        <p:spPr>
          <a:xfrm>
            <a:off x="0" y="795728"/>
            <a:ext cx="12192000" cy="5935272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A217DAE8-2A49-483C-BD93-47040B4D535D}"/>
              </a:ext>
            </a:extLst>
          </p:cNvPr>
          <p:cNvSpPr/>
          <p:nvPr/>
        </p:nvSpPr>
        <p:spPr>
          <a:xfrm>
            <a:off x="0" y="0"/>
            <a:ext cx="12192000" cy="201336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CCC3D121-C3F6-490E-8083-6BDB103DC7DE}"/>
              </a:ext>
            </a:extLst>
          </p:cNvPr>
          <p:cNvSpPr/>
          <p:nvPr/>
        </p:nvSpPr>
        <p:spPr>
          <a:xfrm>
            <a:off x="0" y="6656664"/>
            <a:ext cx="12192000" cy="201336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DBAA06-FF27-4DDB-8ADE-407B2F06BD91}"/>
              </a:ext>
            </a:extLst>
          </p:cNvPr>
          <p:cNvSpPr txBox="1"/>
          <p:nvPr/>
        </p:nvSpPr>
        <p:spPr>
          <a:xfrm>
            <a:off x="1396" y="318674"/>
            <a:ext cx="7599029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5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5. </a:t>
            </a:r>
            <a:r>
              <a:rPr lang="ko-KR" altLang="en-US" sz="25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수동예약</a:t>
            </a:r>
            <a:r>
              <a:rPr lang="en-US" altLang="ko-KR" sz="25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(</a:t>
            </a:r>
            <a:r>
              <a:rPr lang="ko-KR" altLang="en-US" sz="2500" dirty="0" err="1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출발달력</a:t>
            </a:r>
            <a:r>
              <a:rPr lang="en-US" altLang="ko-KR" sz="25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)</a:t>
            </a:r>
            <a:endParaRPr lang="ko-KR" altLang="en-US" sz="2500" dirty="0">
              <a:latin typeface="12롯데마트행복Medium" panose="02020603020101020101" pitchFamily="18" charset="-127"/>
              <a:ea typeface="12롯데마트행복Medium" panose="02020603020101020101" pitchFamily="18" charset="-127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92D69A17-7546-4879-899A-DB0324877A35}"/>
              </a:ext>
            </a:extLst>
          </p:cNvPr>
          <p:cNvSpPr/>
          <p:nvPr/>
        </p:nvSpPr>
        <p:spPr>
          <a:xfrm>
            <a:off x="3800910" y="1123635"/>
            <a:ext cx="1188441" cy="37799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832CAE-3190-42DF-8131-05C3F7FEF7BA}"/>
              </a:ext>
            </a:extLst>
          </p:cNvPr>
          <p:cNvSpPr txBox="1"/>
          <p:nvPr/>
        </p:nvSpPr>
        <p:spPr>
          <a:xfrm>
            <a:off x="1887712" y="4597167"/>
            <a:ext cx="2266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해당 날짜에 예약 추가</a:t>
            </a:r>
            <a:endParaRPr lang="en-US" altLang="ko-KR" dirty="0">
              <a:latin typeface="12롯데마트행복Medium" panose="02020603020101020101" pitchFamily="18" charset="-127"/>
              <a:ea typeface="12롯데마트행복Mediu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5385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69A32838-1EF3-483A-93F5-269D691FAB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017"/>
          <a:stretch/>
        </p:blipFill>
        <p:spPr>
          <a:xfrm>
            <a:off x="0" y="457781"/>
            <a:ext cx="12192000" cy="5942435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A217DAE8-2A49-483C-BD93-47040B4D535D}"/>
              </a:ext>
            </a:extLst>
          </p:cNvPr>
          <p:cNvSpPr/>
          <p:nvPr/>
        </p:nvSpPr>
        <p:spPr>
          <a:xfrm>
            <a:off x="0" y="0"/>
            <a:ext cx="12192000" cy="201336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CCC3D121-C3F6-490E-8083-6BDB103DC7DE}"/>
              </a:ext>
            </a:extLst>
          </p:cNvPr>
          <p:cNvSpPr/>
          <p:nvPr/>
        </p:nvSpPr>
        <p:spPr>
          <a:xfrm>
            <a:off x="0" y="6656664"/>
            <a:ext cx="12192000" cy="201336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70C10282-FC89-4732-B7BA-52F0DF0B3F2E}"/>
              </a:ext>
            </a:extLst>
          </p:cNvPr>
          <p:cNvSpPr/>
          <p:nvPr/>
        </p:nvSpPr>
        <p:spPr>
          <a:xfrm>
            <a:off x="8489659" y="2796679"/>
            <a:ext cx="864184" cy="5096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B3C64E7C-BCD0-4178-BC2B-B58878A4B2C0}"/>
              </a:ext>
            </a:extLst>
          </p:cNvPr>
          <p:cNvSpPr/>
          <p:nvPr/>
        </p:nvSpPr>
        <p:spPr>
          <a:xfrm>
            <a:off x="1" y="541213"/>
            <a:ext cx="1317072" cy="2892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4032247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EAB90928-8DCE-4FD7-8D35-FFFF6C6E9A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127"/>
          <a:stretch/>
        </p:blipFill>
        <p:spPr>
          <a:xfrm>
            <a:off x="0" y="795728"/>
            <a:ext cx="12192000" cy="5935272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A217DAE8-2A49-483C-BD93-47040B4D535D}"/>
              </a:ext>
            </a:extLst>
          </p:cNvPr>
          <p:cNvSpPr/>
          <p:nvPr/>
        </p:nvSpPr>
        <p:spPr>
          <a:xfrm>
            <a:off x="0" y="0"/>
            <a:ext cx="12192000" cy="201336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CCC3D121-C3F6-490E-8083-6BDB103DC7DE}"/>
              </a:ext>
            </a:extLst>
          </p:cNvPr>
          <p:cNvSpPr/>
          <p:nvPr/>
        </p:nvSpPr>
        <p:spPr>
          <a:xfrm>
            <a:off x="0" y="6656664"/>
            <a:ext cx="12192000" cy="201336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DBAA06-FF27-4DDB-8ADE-407B2F06BD91}"/>
              </a:ext>
            </a:extLst>
          </p:cNvPr>
          <p:cNvSpPr txBox="1"/>
          <p:nvPr/>
        </p:nvSpPr>
        <p:spPr>
          <a:xfrm>
            <a:off x="1396" y="318674"/>
            <a:ext cx="7599029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5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5. </a:t>
            </a:r>
            <a:r>
              <a:rPr lang="ko-KR" altLang="en-US" sz="25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수동예약</a:t>
            </a:r>
            <a:r>
              <a:rPr lang="en-US" altLang="ko-KR" sz="25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(</a:t>
            </a:r>
            <a:r>
              <a:rPr lang="ko-KR" altLang="en-US" sz="2500" dirty="0" err="1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출발달력</a:t>
            </a:r>
            <a:r>
              <a:rPr lang="en-US" altLang="ko-KR" sz="25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)</a:t>
            </a:r>
            <a:endParaRPr lang="ko-KR" altLang="en-US" sz="2500" dirty="0">
              <a:latin typeface="12롯데마트행복Medium" panose="02020603020101020101" pitchFamily="18" charset="-127"/>
              <a:ea typeface="12롯데마트행복Medium" panose="02020603020101020101" pitchFamily="18" charset="-127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92D69A17-7546-4879-899A-DB0324877A35}"/>
              </a:ext>
            </a:extLst>
          </p:cNvPr>
          <p:cNvSpPr/>
          <p:nvPr/>
        </p:nvSpPr>
        <p:spPr>
          <a:xfrm>
            <a:off x="2612469" y="1744420"/>
            <a:ext cx="6867091" cy="39936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DC9F37AA-AA01-40FA-B872-0B100280F84D}"/>
              </a:ext>
            </a:extLst>
          </p:cNvPr>
          <p:cNvSpPr/>
          <p:nvPr/>
        </p:nvSpPr>
        <p:spPr>
          <a:xfrm>
            <a:off x="3452767" y="2306164"/>
            <a:ext cx="204834" cy="17697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9135106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A217DAE8-2A49-483C-BD93-47040B4D535D}"/>
              </a:ext>
            </a:extLst>
          </p:cNvPr>
          <p:cNvSpPr/>
          <p:nvPr/>
        </p:nvSpPr>
        <p:spPr>
          <a:xfrm>
            <a:off x="0" y="0"/>
            <a:ext cx="12192000" cy="201336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CCC3D121-C3F6-490E-8083-6BDB103DC7DE}"/>
              </a:ext>
            </a:extLst>
          </p:cNvPr>
          <p:cNvSpPr/>
          <p:nvPr/>
        </p:nvSpPr>
        <p:spPr>
          <a:xfrm>
            <a:off x="0" y="6656664"/>
            <a:ext cx="12192000" cy="201336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DBAA06-FF27-4DDB-8ADE-407B2F06BD91}"/>
              </a:ext>
            </a:extLst>
          </p:cNvPr>
          <p:cNvSpPr txBox="1"/>
          <p:nvPr/>
        </p:nvSpPr>
        <p:spPr>
          <a:xfrm>
            <a:off x="1396" y="318674"/>
            <a:ext cx="7599029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5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5. </a:t>
            </a:r>
            <a:r>
              <a:rPr lang="ko-KR" altLang="en-US" sz="25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수동예약</a:t>
            </a:r>
            <a:r>
              <a:rPr lang="en-US" altLang="ko-KR" sz="25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(</a:t>
            </a:r>
            <a:r>
              <a:rPr lang="ko-KR" altLang="en-US" sz="25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기사님 배정</a:t>
            </a:r>
            <a:r>
              <a:rPr lang="en-US" altLang="ko-KR" sz="25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)</a:t>
            </a:r>
            <a:endParaRPr lang="ko-KR" altLang="en-US" sz="2500" dirty="0">
              <a:latin typeface="12롯데마트행복Medium" panose="02020603020101020101" pitchFamily="18" charset="-127"/>
              <a:ea typeface="12롯데마트행복Medium" panose="02020603020101020101" pitchFamily="18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C318DA-848E-4F0F-9147-28220FBEF323}"/>
              </a:ext>
            </a:extLst>
          </p:cNvPr>
          <p:cNvSpPr txBox="1"/>
          <p:nvPr/>
        </p:nvSpPr>
        <p:spPr>
          <a:xfrm>
            <a:off x="416827" y="1582340"/>
            <a:ext cx="9974511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dirty="0" err="1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출발달력을</a:t>
            </a:r>
            <a:r>
              <a:rPr lang="ko-KR" altLang="en-US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 참고하여 기사님 배정하시면 됩니다</a:t>
            </a:r>
            <a:r>
              <a:rPr lang="en-US" altLang="ko-KR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.</a:t>
            </a:r>
          </a:p>
          <a:p>
            <a:r>
              <a:rPr lang="ko-KR" altLang="en-US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기사님 배정 순서는 다음과 같습니다</a:t>
            </a:r>
            <a:r>
              <a:rPr lang="en-US" altLang="ko-KR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.</a:t>
            </a:r>
          </a:p>
          <a:p>
            <a:endParaRPr lang="en-US" altLang="ko-KR" dirty="0">
              <a:latin typeface="12롯데마트행복Medium" panose="02020603020101020101" pitchFamily="18" charset="-127"/>
              <a:ea typeface="12롯데마트행복Medium" panose="02020603020101020101" pitchFamily="18" charset="-127"/>
            </a:endParaRPr>
          </a:p>
          <a:p>
            <a:r>
              <a:rPr lang="en-US" altLang="ko-KR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0</a:t>
            </a:r>
            <a:r>
              <a:rPr lang="ko-KR" altLang="en-US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순위 </a:t>
            </a:r>
            <a:r>
              <a:rPr lang="ko-KR" altLang="en-US" dirty="0" err="1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강재구</a:t>
            </a:r>
            <a:r>
              <a:rPr lang="ko-KR" altLang="en-US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 기사님</a:t>
            </a:r>
            <a:endParaRPr lang="en-US" altLang="ko-KR" dirty="0">
              <a:latin typeface="12롯데마트행복Medium" panose="02020603020101020101" pitchFamily="18" charset="-127"/>
              <a:ea typeface="12롯데마트행복Medium" panose="02020603020101020101" pitchFamily="18" charset="-127"/>
            </a:endParaRPr>
          </a:p>
          <a:p>
            <a:endParaRPr lang="en-US" altLang="ko-KR" dirty="0">
              <a:latin typeface="12롯데마트행복Medium" panose="02020603020101020101" pitchFamily="18" charset="-127"/>
              <a:ea typeface="12롯데마트행복Medium" panose="02020603020101020101" pitchFamily="18" charset="-127"/>
            </a:endParaRPr>
          </a:p>
          <a:p>
            <a:r>
              <a:rPr lang="en-US" altLang="ko-KR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1</a:t>
            </a:r>
            <a:r>
              <a:rPr lang="ko-KR" altLang="en-US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순위 조영호 </a:t>
            </a:r>
            <a:r>
              <a:rPr lang="ko-KR" altLang="en-US" dirty="0" err="1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가이드님</a:t>
            </a:r>
            <a:endParaRPr lang="en-US" altLang="ko-KR" dirty="0">
              <a:latin typeface="12롯데마트행복Medium" panose="02020603020101020101" pitchFamily="18" charset="-127"/>
              <a:ea typeface="12롯데마트행복Medium" panose="02020603020101020101" pitchFamily="18" charset="-127"/>
            </a:endParaRPr>
          </a:p>
          <a:p>
            <a:endParaRPr lang="en-US" altLang="ko-KR" dirty="0">
              <a:latin typeface="12롯데마트행복Medium" panose="02020603020101020101" pitchFamily="18" charset="-127"/>
              <a:ea typeface="12롯데마트행복Medium" panose="02020603020101020101" pitchFamily="18" charset="-127"/>
            </a:endParaRPr>
          </a:p>
          <a:p>
            <a:r>
              <a:rPr lang="en-US" altLang="ko-KR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2</a:t>
            </a:r>
            <a:r>
              <a:rPr lang="ko-KR" altLang="en-US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순위 </a:t>
            </a:r>
            <a:r>
              <a:rPr lang="en-US" altLang="ko-KR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KAS</a:t>
            </a:r>
          </a:p>
          <a:p>
            <a:endParaRPr lang="en-US" altLang="ko-KR" dirty="0">
              <a:latin typeface="12롯데마트행복Medium" panose="02020603020101020101" pitchFamily="18" charset="-127"/>
              <a:ea typeface="12롯데마트행복Medium" panose="02020603020101020101" pitchFamily="18" charset="-127"/>
            </a:endParaRPr>
          </a:p>
          <a:p>
            <a:endParaRPr lang="en-US" altLang="ko-KR" dirty="0">
              <a:latin typeface="12롯데마트행복Medium" panose="02020603020101020101" pitchFamily="18" charset="-127"/>
              <a:ea typeface="12롯데마트행복Medium" panose="02020603020101020101" pitchFamily="18" charset="-127"/>
            </a:endParaRPr>
          </a:p>
          <a:p>
            <a:r>
              <a:rPr lang="ko-KR" altLang="en-US" dirty="0" err="1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출발달력</a:t>
            </a:r>
            <a:r>
              <a:rPr lang="ko-KR" altLang="en-US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 작성 시 어려울 경우 기존 </a:t>
            </a:r>
            <a:r>
              <a:rPr lang="ko-KR" altLang="en-US" dirty="0" err="1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예약건</a:t>
            </a:r>
            <a:r>
              <a:rPr lang="ko-KR" altLang="en-US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 참고하여 작성하시면 됩니다</a:t>
            </a:r>
            <a:r>
              <a:rPr lang="en-US" altLang="ko-KR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.</a:t>
            </a:r>
          </a:p>
          <a:p>
            <a:endParaRPr lang="en-US" altLang="ko-KR" dirty="0">
              <a:latin typeface="12롯데마트행복Medium" panose="02020603020101020101" pitchFamily="18" charset="-127"/>
              <a:ea typeface="12롯데마트행복Medium" panose="02020603020101020101" pitchFamily="18" charset="-127"/>
            </a:endParaRPr>
          </a:p>
          <a:p>
            <a:r>
              <a:rPr lang="ko-KR" altLang="en-US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기사님께 예약에 대해 </a:t>
            </a:r>
            <a:r>
              <a:rPr lang="ko-KR" altLang="en-US" dirty="0" err="1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단톡방</a:t>
            </a:r>
            <a:r>
              <a:rPr lang="ko-KR" altLang="en-US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 통해 </a:t>
            </a:r>
            <a:r>
              <a:rPr lang="ko-KR" altLang="en-US" dirty="0" err="1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공지드리면</a:t>
            </a:r>
            <a:r>
              <a:rPr lang="ko-KR" altLang="en-US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 됩니다</a:t>
            </a:r>
            <a:r>
              <a:rPr lang="en-US" altLang="ko-KR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.</a:t>
            </a:r>
            <a:endParaRPr lang="ko-KR" altLang="en-US" dirty="0">
              <a:latin typeface="12롯데마트행복Medium" panose="02020603020101020101" pitchFamily="18" charset="-127"/>
              <a:ea typeface="12롯데마트행복Mediu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6598756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A217DAE8-2A49-483C-BD93-47040B4D535D}"/>
              </a:ext>
            </a:extLst>
          </p:cNvPr>
          <p:cNvSpPr/>
          <p:nvPr/>
        </p:nvSpPr>
        <p:spPr>
          <a:xfrm>
            <a:off x="0" y="0"/>
            <a:ext cx="12192000" cy="201336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CCC3D121-C3F6-490E-8083-6BDB103DC7DE}"/>
              </a:ext>
            </a:extLst>
          </p:cNvPr>
          <p:cNvSpPr/>
          <p:nvPr/>
        </p:nvSpPr>
        <p:spPr>
          <a:xfrm>
            <a:off x="0" y="6656664"/>
            <a:ext cx="12192000" cy="201336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486FC6-0B4B-4BB5-B296-87E734EE20A0}"/>
              </a:ext>
            </a:extLst>
          </p:cNvPr>
          <p:cNvSpPr txBox="1"/>
          <p:nvPr/>
        </p:nvSpPr>
        <p:spPr>
          <a:xfrm>
            <a:off x="463492" y="1295390"/>
            <a:ext cx="6144936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안녕하세요 기사님, 해당 </a:t>
            </a:r>
            <a:r>
              <a:rPr lang="ko-KR" altLang="en-US" dirty="0" err="1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예약건</a:t>
            </a:r>
            <a:r>
              <a:rPr lang="ko-KR" altLang="en-US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 확정되었습니다. 확인해주세요.</a:t>
            </a:r>
          </a:p>
          <a:p>
            <a:endParaRPr lang="ko-KR" altLang="en-US" dirty="0">
              <a:latin typeface="12롯데마트행복Medium" panose="02020603020101020101" pitchFamily="18" charset="-127"/>
              <a:ea typeface="12롯데마트행복Medium" panose="02020603020101020101" pitchFamily="18" charset="-127"/>
            </a:endParaRPr>
          </a:p>
          <a:p>
            <a:r>
              <a:rPr lang="ko-KR" altLang="en-US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[ 인천공항 T1 픽업 ]</a:t>
            </a:r>
          </a:p>
          <a:p>
            <a:r>
              <a:rPr lang="ko-KR" altLang="en-US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▶날짜 : 2023.07.23 (일)</a:t>
            </a:r>
          </a:p>
          <a:p>
            <a:r>
              <a:rPr lang="ko-KR" altLang="en-US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▶이름 : </a:t>
            </a:r>
            <a:r>
              <a:rPr lang="ko-KR" altLang="en-US" dirty="0" err="1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Huang</a:t>
            </a:r>
            <a:r>
              <a:rPr lang="ko-KR" altLang="en-US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 </a:t>
            </a:r>
            <a:r>
              <a:rPr lang="ko-KR" altLang="en-US" dirty="0" err="1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Yu</a:t>
            </a:r>
            <a:r>
              <a:rPr lang="ko-KR" altLang="en-US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 </a:t>
            </a:r>
            <a:r>
              <a:rPr lang="ko-KR" altLang="en-US" dirty="0" err="1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Chen</a:t>
            </a:r>
            <a:endParaRPr lang="ko-KR" altLang="en-US" dirty="0">
              <a:latin typeface="12롯데마트행복Medium" panose="02020603020101020101" pitchFamily="18" charset="-127"/>
              <a:ea typeface="12롯데마트행복Medium" panose="02020603020101020101" pitchFamily="18" charset="-127"/>
            </a:endParaRPr>
          </a:p>
          <a:p>
            <a:r>
              <a:rPr lang="ko-KR" altLang="en-US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▶연락처 : +886-975653778</a:t>
            </a:r>
          </a:p>
          <a:p>
            <a:r>
              <a:rPr lang="ko-KR" altLang="en-US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▶SNS : (</a:t>
            </a:r>
            <a:r>
              <a:rPr lang="ko-KR" altLang="en-US" dirty="0" err="1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Line</a:t>
            </a:r>
            <a:r>
              <a:rPr lang="ko-KR" altLang="en-US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) +886-975653778</a:t>
            </a:r>
          </a:p>
          <a:p>
            <a:r>
              <a:rPr lang="ko-KR" altLang="en-US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▶인원 : 6</a:t>
            </a:r>
          </a:p>
          <a:p>
            <a:r>
              <a:rPr lang="ko-KR" altLang="en-US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▶</a:t>
            </a:r>
            <a:r>
              <a:rPr lang="ko-KR" altLang="en-US" dirty="0" err="1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짐가방</a:t>
            </a:r>
            <a:r>
              <a:rPr lang="ko-KR" altLang="en-US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 : 28인치*4, 20인치*2</a:t>
            </a:r>
          </a:p>
          <a:p>
            <a:r>
              <a:rPr lang="ko-KR" altLang="en-US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▶항공편 : BR160 (18:45도착)</a:t>
            </a:r>
          </a:p>
          <a:p>
            <a:r>
              <a:rPr lang="ko-KR" altLang="en-US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▶미팅시간 : 19:45</a:t>
            </a:r>
          </a:p>
          <a:p>
            <a:r>
              <a:rPr lang="ko-KR" altLang="en-US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▶미팅장소 : 인천공항 T1</a:t>
            </a:r>
          </a:p>
          <a:p>
            <a:r>
              <a:rPr lang="ko-KR" altLang="en-US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▶스케줄 :</a:t>
            </a:r>
          </a:p>
          <a:p>
            <a:r>
              <a:rPr lang="ko-KR" altLang="en-US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19:45 인천공항 T1 픽업</a:t>
            </a:r>
          </a:p>
          <a:p>
            <a:r>
              <a:rPr lang="ko-KR" altLang="en-US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21:00 </a:t>
            </a:r>
            <a:r>
              <a:rPr lang="ko-KR" altLang="en-US" dirty="0" err="1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안다즈</a:t>
            </a:r>
            <a:r>
              <a:rPr lang="ko-KR" altLang="en-US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 서울 강남 (서울특별시 강남구 </a:t>
            </a:r>
            <a:r>
              <a:rPr lang="ko-KR" altLang="en-US" dirty="0" err="1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논현로</a:t>
            </a:r>
            <a:r>
              <a:rPr lang="ko-KR" altLang="en-US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 854)</a:t>
            </a:r>
          </a:p>
          <a:p>
            <a:r>
              <a:rPr lang="ko-KR" altLang="en-US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----------------------</a:t>
            </a:r>
          </a:p>
          <a:p>
            <a:r>
              <a:rPr lang="ko-KR" altLang="en-US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▶</a:t>
            </a:r>
            <a:r>
              <a:rPr lang="ko-KR" altLang="en-US" dirty="0" err="1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입금가</a:t>
            </a:r>
            <a:r>
              <a:rPr lang="ko-KR" altLang="en-US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 : 80,000원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493348-6F0B-43BE-8315-3B2D4ACBD67A}"/>
              </a:ext>
            </a:extLst>
          </p:cNvPr>
          <p:cNvSpPr txBox="1"/>
          <p:nvPr/>
        </p:nvSpPr>
        <p:spPr>
          <a:xfrm>
            <a:off x="1396" y="318674"/>
            <a:ext cx="7599029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5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5. </a:t>
            </a:r>
            <a:r>
              <a:rPr lang="ko-KR" altLang="en-US" sz="25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수동예약</a:t>
            </a:r>
            <a:r>
              <a:rPr lang="en-US" altLang="ko-KR" sz="25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(</a:t>
            </a:r>
            <a:r>
              <a:rPr lang="ko-KR" altLang="en-US" sz="25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기사님 배정</a:t>
            </a:r>
            <a:r>
              <a:rPr lang="en-US" altLang="ko-KR" sz="25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)</a:t>
            </a:r>
            <a:endParaRPr lang="ko-KR" altLang="en-US" sz="2500" dirty="0">
              <a:latin typeface="12롯데마트행복Medium" panose="02020603020101020101" pitchFamily="18" charset="-127"/>
              <a:ea typeface="12롯데마트행복Medium" panose="02020603020101020101" pitchFamily="18" charset="-127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2D5E9C83-2175-4DFE-BCD3-25227D78E1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7336" y="1666875"/>
            <a:ext cx="3467100" cy="352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33693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A217DAE8-2A49-483C-BD93-47040B4D535D}"/>
              </a:ext>
            </a:extLst>
          </p:cNvPr>
          <p:cNvSpPr/>
          <p:nvPr/>
        </p:nvSpPr>
        <p:spPr>
          <a:xfrm>
            <a:off x="0" y="0"/>
            <a:ext cx="12192000" cy="201336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CCC3D121-C3F6-490E-8083-6BDB103DC7DE}"/>
              </a:ext>
            </a:extLst>
          </p:cNvPr>
          <p:cNvSpPr/>
          <p:nvPr/>
        </p:nvSpPr>
        <p:spPr>
          <a:xfrm>
            <a:off x="0" y="6656664"/>
            <a:ext cx="12192000" cy="201336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E649DB-703A-4594-A62E-31F597CEB1E9}"/>
              </a:ext>
            </a:extLst>
          </p:cNvPr>
          <p:cNvSpPr txBox="1"/>
          <p:nvPr/>
        </p:nvSpPr>
        <p:spPr>
          <a:xfrm>
            <a:off x="2002571" y="2721114"/>
            <a:ext cx="81868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네이버 스마트 </a:t>
            </a:r>
            <a:r>
              <a:rPr lang="ko-KR" altLang="en-US" sz="4000" dirty="0" err="1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플레이스</a:t>
            </a:r>
            <a:r>
              <a:rPr lang="ko-KR" altLang="en-US" sz="40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 사용처리 방법</a:t>
            </a:r>
          </a:p>
        </p:txBody>
      </p:sp>
    </p:spTree>
    <p:extLst>
      <p:ext uri="{BB962C8B-B14F-4D97-AF65-F5344CB8AC3E}">
        <p14:creationId xmlns:p14="http://schemas.microsoft.com/office/powerpoint/2010/main" val="424715043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023FBA69-B611-45D2-887B-6C320B448D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907"/>
          <a:stretch/>
        </p:blipFill>
        <p:spPr>
          <a:xfrm>
            <a:off x="0" y="847288"/>
            <a:ext cx="12192000" cy="5883712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A217DAE8-2A49-483C-BD93-47040B4D535D}"/>
              </a:ext>
            </a:extLst>
          </p:cNvPr>
          <p:cNvSpPr/>
          <p:nvPr/>
        </p:nvSpPr>
        <p:spPr>
          <a:xfrm>
            <a:off x="0" y="0"/>
            <a:ext cx="12192000" cy="201336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CCC3D121-C3F6-490E-8083-6BDB103DC7DE}"/>
              </a:ext>
            </a:extLst>
          </p:cNvPr>
          <p:cNvSpPr/>
          <p:nvPr/>
        </p:nvSpPr>
        <p:spPr>
          <a:xfrm>
            <a:off x="0" y="6656664"/>
            <a:ext cx="12192000" cy="201336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B88FFC-649B-4584-AF9B-517814D5AF3F}"/>
              </a:ext>
            </a:extLst>
          </p:cNvPr>
          <p:cNvSpPr txBox="1"/>
          <p:nvPr/>
        </p:nvSpPr>
        <p:spPr>
          <a:xfrm>
            <a:off x="1396" y="318674"/>
            <a:ext cx="7599029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5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네이버 스마트 </a:t>
            </a:r>
            <a:r>
              <a:rPr lang="ko-KR" altLang="en-US" sz="2500" dirty="0" err="1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플레이스</a:t>
            </a:r>
            <a:r>
              <a:rPr lang="ko-KR" altLang="en-US" sz="25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 사용처리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D73F1633-C6F9-456C-886B-53B710C24632}"/>
              </a:ext>
            </a:extLst>
          </p:cNvPr>
          <p:cNvSpPr/>
          <p:nvPr/>
        </p:nvSpPr>
        <p:spPr>
          <a:xfrm>
            <a:off x="7474591" y="3542006"/>
            <a:ext cx="947956" cy="4199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E536A2C4-A8FB-40D8-9AD7-B72B8222416F}"/>
              </a:ext>
            </a:extLst>
          </p:cNvPr>
          <p:cNvSpPr/>
          <p:nvPr/>
        </p:nvSpPr>
        <p:spPr>
          <a:xfrm>
            <a:off x="2810311" y="1722993"/>
            <a:ext cx="437625" cy="2735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993BC8A3-77FF-4177-8E70-B77047C97561}"/>
              </a:ext>
            </a:extLst>
          </p:cNvPr>
          <p:cNvSpPr/>
          <p:nvPr/>
        </p:nvSpPr>
        <p:spPr>
          <a:xfrm>
            <a:off x="5252907" y="1722993"/>
            <a:ext cx="418052" cy="2735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56605E0F-1B52-482E-879C-EA43FB20982E}"/>
              </a:ext>
            </a:extLst>
          </p:cNvPr>
          <p:cNvSpPr/>
          <p:nvPr/>
        </p:nvSpPr>
        <p:spPr>
          <a:xfrm>
            <a:off x="3308059" y="2257790"/>
            <a:ext cx="852880" cy="2735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7426654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74C95A5C-BDE4-4679-ADF2-4262098E89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127"/>
          <a:stretch/>
        </p:blipFill>
        <p:spPr>
          <a:xfrm>
            <a:off x="0" y="795728"/>
            <a:ext cx="12192000" cy="5935272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A217DAE8-2A49-483C-BD93-47040B4D535D}"/>
              </a:ext>
            </a:extLst>
          </p:cNvPr>
          <p:cNvSpPr/>
          <p:nvPr/>
        </p:nvSpPr>
        <p:spPr>
          <a:xfrm>
            <a:off x="0" y="0"/>
            <a:ext cx="12192000" cy="201336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CCC3D121-C3F6-490E-8083-6BDB103DC7DE}"/>
              </a:ext>
            </a:extLst>
          </p:cNvPr>
          <p:cNvSpPr/>
          <p:nvPr/>
        </p:nvSpPr>
        <p:spPr>
          <a:xfrm>
            <a:off x="0" y="6656664"/>
            <a:ext cx="12192000" cy="201336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B88FFC-649B-4584-AF9B-517814D5AF3F}"/>
              </a:ext>
            </a:extLst>
          </p:cNvPr>
          <p:cNvSpPr txBox="1"/>
          <p:nvPr/>
        </p:nvSpPr>
        <p:spPr>
          <a:xfrm>
            <a:off x="1396" y="318674"/>
            <a:ext cx="7599029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5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네이버 스마트 </a:t>
            </a:r>
            <a:r>
              <a:rPr lang="ko-KR" altLang="en-US" sz="2500" dirty="0" err="1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플레이스</a:t>
            </a:r>
            <a:r>
              <a:rPr lang="ko-KR" altLang="en-US" sz="25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 사용처리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D73F1633-C6F9-456C-886B-53B710C24632}"/>
              </a:ext>
            </a:extLst>
          </p:cNvPr>
          <p:cNvSpPr/>
          <p:nvPr/>
        </p:nvSpPr>
        <p:spPr>
          <a:xfrm>
            <a:off x="1535184" y="3096286"/>
            <a:ext cx="10536573" cy="4199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E536A2C4-A8FB-40D8-9AD7-B72B8222416F}"/>
              </a:ext>
            </a:extLst>
          </p:cNvPr>
          <p:cNvSpPr/>
          <p:nvPr/>
        </p:nvSpPr>
        <p:spPr>
          <a:xfrm>
            <a:off x="1535185" y="1758486"/>
            <a:ext cx="528507" cy="3555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993BC8A3-77FF-4177-8E70-B77047C97561}"/>
              </a:ext>
            </a:extLst>
          </p:cNvPr>
          <p:cNvSpPr/>
          <p:nvPr/>
        </p:nvSpPr>
        <p:spPr>
          <a:xfrm>
            <a:off x="5142452" y="1787535"/>
            <a:ext cx="1661020" cy="2735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56605E0F-1B52-482E-879C-EA43FB20982E}"/>
              </a:ext>
            </a:extLst>
          </p:cNvPr>
          <p:cNvSpPr/>
          <p:nvPr/>
        </p:nvSpPr>
        <p:spPr>
          <a:xfrm>
            <a:off x="1535185" y="2454286"/>
            <a:ext cx="528507" cy="3555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7427560F-1A56-4C1C-96BA-23659F0ACCD3}"/>
              </a:ext>
            </a:extLst>
          </p:cNvPr>
          <p:cNvSpPr/>
          <p:nvPr/>
        </p:nvSpPr>
        <p:spPr>
          <a:xfrm>
            <a:off x="0" y="1212350"/>
            <a:ext cx="1384183" cy="3555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8726482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ABA3BE39-6C36-4451-9FBE-BDCC764579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127"/>
          <a:stretch/>
        </p:blipFill>
        <p:spPr>
          <a:xfrm>
            <a:off x="0" y="795728"/>
            <a:ext cx="12192000" cy="5935272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A217DAE8-2A49-483C-BD93-47040B4D535D}"/>
              </a:ext>
            </a:extLst>
          </p:cNvPr>
          <p:cNvSpPr/>
          <p:nvPr/>
        </p:nvSpPr>
        <p:spPr>
          <a:xfrm>
            <a:off x="0" y="0"/>
            <a:ext cx="12192000" cy="201336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CCC3D121-C3F6-490E-8083-6BDB103DC7DE}"/>
              </a:ext>
            </a:extLst>
          </p:cNvPr>
          <p:cNvSpPr/>
          <p:nvPr/>
        </p:nvSpPr>
        <p:spPr>
          <a:xfrm>
            <a:off x="0" y="6656664"/>
            <a:ext cx="12192000" cy="201336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B88FFC-649B-4584-AF9B-517814D5AF3F}"/>
              </a:ext>
            </a:extLst>
          </p:cNvPr>
          <p:cNvSpPr txBox="1"/>
          <p:nvPr/>
        </p:nvSpPr>
        <p:spPr>
          <a:xfrm>
            <a:off x="1396" y="318674"/>
            <a:ext cx="7599029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5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네이버 스마트 </a:t>
            </a:r>
            <a:r>
              <a:rPr lang="ko-KR" altLang="en-US" sz="2500" dirty="0" err="1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플레이스</a:t>
            </a:r>
            <a:r>
              <a:rPr lang="ko-KR" altLang="en-US" sz="25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 사용처리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7427560F-1A56-4C1C-96BA-23659F0ACCD3}"/>
              </a:ext>
            </a:extLst>
          </p:cNvPr>
          <p:cNvSpPr/>
          <p:nvPr/>
        </p:nvSpPr>
        <p:spPr>
          <a:xfrm>
            <a:off x="10807817" y="6301124"/>
            <a:ext cx="1384183" cy="3555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7981709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A217DAE8-2A49-483C-BD93-47040B4D535D}"/>
              </a:ext>
            </a:extLst>
          </p:cNvPr>
          <p:cNvSpPr/>
          <p:nvPr/>
        </p:nvSpPr>
        <p:spPr>
          <a:xfrm>
            <a:off x="0" y="0"/>
            <a:ext cx="12192000" cy="201336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CCC3D121-C3F6-490E-8083-6BDB103DC7DE}"/>
              </a:ext>
            </a:extLst>
          </p:cNvPr>
          <p:cNvSpPr/>
          <p:nvPr/>
        </p:nvSpPr>
        <p:spPr>
          <a:xfrm>
            <a:off x="0" y="6656664"/>
            <a:ext cx="12192000" cy="201336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B88FFC-649B-4584-AF9B-517814D5AF3F}"/>
              </a:ext>
            </a:extLst>
          </p:cNvPr>
          <p:cNvSpPr txBox="1"/>
          <p:nvPr/>
        </p:nvSpPr>
        <p:spPr>
          <a:xfrm>
            <a:off x="1396" y="318674"/>
            <a:ext cx="7599029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5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네이버 스마트 </a:t>
            </a:r>
            <a:r>
              <a:rPr lang="ko-KR" altLang="en-US" sz="2500" dirty="0" err="1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플레이스</a:t>
            </a:r>
            <a:r>
              <a:rPr lang="ko-KR" altLang="en-US" sz="25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 사용처리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46AD86-9CB1-4984-971D-9817249418EF}"/>
              </a:ext>
            </a:extLst>
          </p:cNvPr>
          <p:cNvSpPr txBox="1"/>
          <p:nvPr/>
        </p:nvSpPr>
        <p:spPr>
          <a:xfrm>
            <a:off x="416827" y="1582340"/>
            <a:ext cx="997451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이용완료 처리하실 때에 고객 전화번호와 수량 체크 부탁드립니다</a:t>
            </a:r>
            <a:r>
              <a:rPr lang="en-US" altLang="ko-KR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.</a:t>
            </a:r>
          </a:p>
          <a:p>
            <a:endParaRPr lang="en-US" altLang="ko-KR" dirty="0">
              <a:latin typeface="12롯데마트행복Medium" panose="02020603020101020101" pitchFamily="18" charset="-127"/>
              <a:ea typeface="12롯데마트행복Medium" panose="02020603020101020101" pitchFamily="18" charset="-127"/>
            </a:endParaRPr>
          </a:p>
          <a:p>
            <a:endParaRPr lang="en-US" altLang="ko-KR" dirty="0">
              <a:latin typeface="12롯데마트행복Medium" panose="02020603020101020101" pitchFamily="18" charset="-127"/>
              <a:ea typeface="12롯데마트행복Medium" panose="02020603020101020101" pitchFamily="18" charset="-127"/>
            </a:endParaRPr>
          </a:p>
          <a:p>
            <a:r>
              <a:rPr lang="ko-KR" altLang="en-US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간혹 이용시간이 </a:t>
            </a:r>
            <a:r>
              <a:rPr lang="en-US" altLang="ko-KR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18:50 </a:t>
            </a:r>
            <a:r>
              <a:rPr lang="ko-KR" altLang="en-US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으로 되어 있거나</a:t>
            </a:r>
            <a:r>
              <a:rPr lang="en-US" altLang="ko-KR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 </a:t>
            </a:r>
            <a:r>
              <a:rPr lang="ko-KR" altLang="en-US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입장완료가 처리가 되어 있지 않는 경우가 있습니다</a:t>
            </a:r>
            <a:r>
              <a:rPr lang="en-US" altLang="ko-KR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.</a:t>
            </a:r>
          </a:p>
          <a:p>
            <a:endParaRPr lang="en-US" altLang="ko-KR" dirty="0">
              <a:latin typeface="12롯데마트행복Medium" panose="02020603020101020101" pitchFamily="18" charset="-127"/>
              <a:ea typeface="12롯데마트행복Medium" panose="02020603020101020101" pitchFamily="18" charset="-127"/>
            </a:endParaRPr>
          </a:p>
          <a:p>
            <a:r>
              <a:rPr lang="ko-KR" altLang="en-US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이 경우 </a:t>
            </a:r>
            <a:r>
              <a:rPr lang="ko-KR" altLang="en-US" dirty="0" err="1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짚라인</a:t>
            </a:r>
            <a:r>
              <a:rPr lang="ko-KR" altLang="en-US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 </a:t>
            </a:r>
            <a:r>
              <a:rPr lang="ko-KR" altLang="en-US" dirty="0" err="1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단톡방</a:t>
            </a:r>
            <a:r>
              <a:rPr lang="ko-KR" altLang="en-US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 통해 해당 고객 이용여부를 </a:t>
            </a:r>
            <a:r>
              <a:rPr lang="ko-KR" altLang="en-US" dirty="0" err="1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확인부탁드립니다</a:t>
            </a:r>
            <a:r>
              <a:rPr lang="en-US" altLang="ko-KR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.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7221D7A8-9AC1-4B1B-AB57-438F263793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827" y="3974720"/>
            <a:ext cx="3467100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7774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A217DAE8-2A49-483C-BD93-47040B4D535D}"/>
              </a:ext>
            </a:extLst>
          </p:cNvPr>
          <p:cNvSpPr/>
          <p:nvPr/>
        </p:nvSpPr>
        <p:spPr>
          <a:xfrm>
            <a:off x="0" y="0"/>
            <a:ext cx="12192000" cy="201336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CCC3D121-C3F6-490E-8083-6BDB103DC7DE}"/>
              </a:ext>
            </a:extLst>
          </p:cNvPr>
          <p:cNvSpPr/>
          <p:nvPr/>
        </p:nvSpPr>
        <p:spPr>
          <a:xfrm>
            <a:off x="0" y="6656664"/>
            <a:ext cx="12192000" cy="201336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B88FFC-649B-4584-AF9B-517814D5AF3F}"/>
              </a:ext>
            </a:extLst>
          </p:cNvPr>
          <p:cNvSpPr txBox="1"/>
          <p:nvPr/>
        </p:nvSpPr>
        <p:spPr>
          <a:xfrm>
            <a:off x="2606879" y="2828835"/>
            <a:ext cx="697824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40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차량 문자 발송</a:t>
            </a:r>
            <a:endParaRPr lang="en-US" altLang="ko-KR" sz="4000" dirty="0">
              <a:latin typeface="12롯데마트행복Medium" panose="02020603020101020101" pitchFamily="18" charset="-127"/>
              <a:ea typeface="12롯데마트행복Medium" panose="02020603020101020101" pitchFamily="18" charset="-127"/>
            </a:endParaRPr>
          </a:p>
          <a:p>
            <a:pPr algn="ctr"/>
            <a:endParaRPr lang="en-US" altLang="ko-KR" sz="1600" dirty="0">
              <a:latin typeface="12롯데마트행복Medium" panose="02020603020101020101" pitchFamily="18" charset="-127"/>
              <a:ea typeface="12롯데마트행복Medium" panose="02020603020101020101" pitchFamily="18" charset="-127"/>
            </a:endParaRPr>
          </a:p>
          <a:p>
            <a:pPr algn="ctr"/>
            <a:r>
              <a:rPr lang="ko-KR" altLang="en-US" sz="1600" dirty="0" err="1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출발달력</a:t>
            </a:r>
            <a:r>
              <a:rPr lang="ko-KR" altLang="en-US" sz="16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 체크하여 다음날 차량예약이 있는 경우 고객에게 문자 발송하시면 됩니다</a:t>
            </a:r>
            <a:r>
              <a:rPr lang="en-US" altLang="ko-KR" sz="16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.</a:t>
            </a:r>
            <a:endParaRPr lang="ko-KR" altLang="en-US" sz="1600" dirty="0">
              <a:latin typeface="12롯데마트행복Medium" panose="02020603020101020101" pitchFamily="18" charset="-127"/>
              <a:ea typeface="12롯데마트행복Mediu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5508826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A3359218-123B-42BA-84E7-B3F10FB760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907"/>
          <a:stretch/>
        </p:blipFill>
        <p:spPr>
          <a:xfrm>
            <a:off x="0" y="847288"/>
            <a:ext cx="12192000" cy="5883712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A217DAE8-2A49-483C-BD93-47040B4D535D}"/>
              </a:ext>
            </a:extLst>
          </p:cNvPr>
          <p:cNvSpPr/>
          <p:nvPr/>
        </p:nvSpPr>
        <p:spPr>
          <a:xfrm>
            <a:off x="0" y="0"/>
            <a:ext cx="12192000" cy="201336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CCC3D121-C3F6-490E-8083-6BDB103DC7DE}"/>
              </a:ext>
            </a:extLst>
          </p:cNvPr>
          <p:cNvSpPr/>
          <p:nvPr/>
        </p:nvSpPr>
        <p:spPr>
          <a:xfrm>
            <a:off x="0" y="6656664"/>
            <a:ext cx="12192000" cy="201336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65443E-2579-4A35-B536-AE34B405C87B}"/>
              </a:ext>
            </a:extLst>
          </p:cNvPr>
          <p:cNvSpPr txBox="1"/>
          <p:nvPr/>
        </p:nvSpPr>
        <p:spPr>
          <a:xfrm>
            <a:off x="0" y="285785"/>
            <a:ext cx="5751352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5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공항 픽업</a:t>
            </a:r>
            <a:r>
              <a:rPr lang="en-US" altLang="ko-KR" sz="25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/</a:t>
            </a:r>
            <a:r>
              <a:rPr lang="ko-KR" altLang="en-US" sz="2500" dirty="0" err="1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샌딩</a:t>
            </a:r>
            <a:r>
              <a:rPr lang="ko-KR" altLang="en-US" sz="25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 문자 발송</a:t>
            </a:r>
          </a:p>
        </p:txBody>
      </p:sp>
    </p:spTree>
    <p:extLst>
      <p:ext uri="{BB962C8B-B14F-4D97-AF65-F5344CB8AC3E}">
        <p14:creationId xmlns:p14="http://schemas.microsoft.com/office/powerpoint/2010/main" val="1354526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>
            <a:extLst>
              <a:ext uri="{FF2B5EF4-FFF2-40B4-BE49-F238E27FC236}">
                <a16:creationId xmlns:a16="http://schemas.microsoft.com/office/drawing/2014/main" id="{2514161E-D19B-43C8-B104-52C575A571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890"/>
          <a:stretch/>
        </p:blipFill>
        <p:spPr>
          <a:xfrm>
            <a:off x="0" y="500094"/>
            <a:ext cx="12192000" cy="5950824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A217DAE8-2A49-483C-BD93-47040B4D535D}"/>
              </a:ext>
            </a:extLst>
          </p:cNvPr>
          <p:cNvSpPr/>
          <p:nvPr/>
        </p:nvSpPr>
        <p:spPr>
          <a:xfrm>
            <a:off x="0" y="0"/>
            <a:ext cx="12192000" cy="201336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CCC3D121-C3F6-490E-8083-6BDB103DC7DE}"/>
              </a:ext>
            </a:extLst>
          </p:cNvPr>
          <p:cNvSpPr/>
          <p:nvPr/>
        </p:nvSpPr>
        <p:spPr>
          <a:xfrm>
            <a:off x="0" y="6656664"/>
            <a:ext cx="12192000" cy="201336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E308C8-101B-4818-9DE9-0F39842A0B7F}"/>
              </a:ext>
            </a:extLst>
          </p:cNvPr>
          <p:cNvSpPr txBox="1"/>
          <p:nvPr/>
        </p:nvSpPr>
        <p:spPr>
          <a:xfrm>
            <a:off x="6417578" y="500094"/>
            <a:ext cx="3238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chemeClr val="bg1"/>
                </a:solidFill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업무 시 필요한 가장 기본 사이트</a:t>
            </a: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70C10282-FC89-4732-B7BA-52F0DF0B3F2E}"/>
              </a:ext>
            </a:extLst>
          </p:cNvPr>
          <p:cNvSpPr/>
          <p:nvPr/>
        </p:nvSpPr>
        <p:spPr>
          <a:xfrm>
            <a:off x="268447" y="2541764"/>
            <a:ext cx="6585359" cy="39091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7987441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4F86AC25-2ACD-4B47-92C1-83E42BD431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907"/>
          <a:stretch/>
        </p:blipFill>
        <p:spPr>
          <a:xfrm>
            <a:off x="0" y="847288"/>
            <a:ext cx="12192000" cy="5883712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A217DAE8-2A49-483C-BD93-47040B4D535D}"/>
              </a:ext>
            </a:extLst>
          </p:cNvPr>
          <p:cNvSpPr/>
          <p:nvPr/>
        </p:nvSpPr>
        <p:spPr>
          <a:xfrm>
            <a:off x="0" y="0"/>
            <a:ext cx="12192000" cy="201336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CCC3D121-C3F6-490E-8083-6BDB103DC7DE}"/>
              </a:ext>
            </a:extLst>
          </p:cNvPr>
          <p:cNvSpPr/>
          <p:nvPr/>
        </p:nvSpPr>
        <p:spPr>
          <a:xfrm>
            <a:off x="0" y="6656664"/>
            <a:ext cx="12192000" cy="201336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65443E-2579-4A35-B536-AE34B405C87B}"/>
              </a:ext>
            </a:extLst>
          </p:cNvPr>
          <p:cNvSpPr txBox="1"/>
          <p:nvPr/>
        </p:nvSpPr>
        <p:spPr>
          <a:xfrm>
            <a:off x="0" y="285785"/>
            <a:ext cx="5751352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5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공항 픽업</a:t>
            </a:r>
            <a:r>
              <a:rPr lang="en-US" altLang="ko-KR" sz="25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/</a:t>
            </a:r>
            <a:r>
              <a:rPr lang="ko-KR" altLang="en-US" sz="2500" dirty="0" err="1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샌딩</a:t>
            </a:r>
            <a:r>
              <a:rPr lang="ko-KR" altLang="en-US" sz="2500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 문자 발송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0EE13552-21D8-43C6-99B6-60C827FE2E84}"/>
              </a:ext>
            </a:extLst>
          </p:cNvPr>
          <p:cNvSpPr/>
          <p:nvPr/>
        </p:nvSpPr>
        <p:spPr>
          <a:xfrm>
            <a:off x="7653556" y="2719025"/>
            <a:ext cx="1532389" cy="3555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0E286FC1-BC1E-4B7D-A888-2FBA29F464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6260" y="2519476"/>
            <a:ext cx="2695238" cy="1819048"/>
          </a:xfrm>
          <a:prstGeom prst="rect">
            <a:avLst/>
          </a:prstGeom>
        </p:spPr>
      </p:pic>
      <p:sp>
        <p:nvSpPr>
          <p:cNvPr id="13" name="직사각형 12">
            <a:extLst>
              <a:ext uri="{FF2B5EF4-FFF2-40B4-BE49-F238E27FC236}">
                <a16:creationId xmlns:a16="http://schemas.microsoft.com/office/drawing/2014/main" id="{F99F5A84-1646-48B7-9F44-BFA903D00470}"/>
              </a:ext>
            </a:extLst>
          </p:cNvPr>
          <p:cNvSpPr/>
          <p:nvPr/>
        </p:nvSpPr>
        <p:spPr>
          <a:xfrm>
            <a:off x="3926260" y="2628143"/>
            <a:ext cx="2617153" cy="165024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C8E98DE-E38E-4A19-9615-F49C7FAC712C}"/>
              </a:ext>
            </a:extLst>
          </p:cNvPr>
          <p:cNvSpPr txBox="1"/>
          <p:nvPr/>
        </p:nvSpPr>
        <p:spPr>
          <a:xfrm>
            <a:off x="3926260" y="4530055"/>
            <a:ext cx="2669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영어 </a:t>
            </a:r>
            <a:r>
              <a:rPr lang="en-US" altLang="ko-KR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or </a:t>
            </a:r>
            <a:r>
              <a:rPr lang="ko-KR" altLang="en-US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중국어</a:t>
            </a:r>
            <a:r>
              <a:rPr lang="en-US" altLang="ko-KR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(</a:t>
            </a:r>
            <a:r>
              <a:rPr lang="ko-KR" altLang="en-US" dirty="0" err="1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번체</a:t>
            </a:r>
            <a:r>
              <a:rPr lang="en-US" altLang="ko-KR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)</a:t>
            </a:r>
          </a:p>
          <a:p>
            <a:r>
              <a:rPr lang="ko-KR" altLang="en-US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번역기 참고하시면 됩니다</a:t>
            </a:r>
            <a:r>
              <a:rPr lang="en-US" altLang="ko-KR" dirty="0">
                <a:latin typeface="12롯데마트행복Medium" panose="02020603020101020101" pitchFamily="18" charset="-127"/>
                <a:ea typeface="12롯데마트행복Medium" panose="02020603020101020101" pitchFamily="18" charset="-127"/>
              </a:rPr>
              <a:t>.</a:t>
            </a:r>
            <a:endParaRPr lang="ko-KR" altLang="en-US" dirty="0">
              <a:latin typeface="12롯데마트행복Medium" panose="02020603020101020101" pitchFamily="18" charset="-127"/>
              <a:ea typeface="12롯데마트행복Mediu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28858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>
            <a:extLst>
              <a:ext uri="{FF2B5EF4-FFF2-40B4-BE49-F238E27FC236}">
                <a16:creationId xmlns:a16="http://schemas.microsoft.com/office/drawing/2014/main" id="{1AEBFC60-6C7B-4A52-9BE0-533AD462FA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118" b="3585"/>
          <a:stretch/>
        </p:blipFill>
        <p:spPr>
          <a:xfrm>
            <a:off x="0" y="579423"/>
            <a:ext cx="12192000" cy="5699154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A217DAE8-2A49-483C-BD93-47040B4D535D}"/>
              </a:ext>
            </a:extLst>
          </p:cNvPr>
          <p:cNvSpPr/>
          <p:nvPr/>
        </p:nvSpPr>
        <p:spPr>
          <a:xfrm>
            <a:off x="0" y="0"/>
            <a:ext cx="12192000" cy="201336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CCC3D121-C3F6-490E-8083-6BDB103DC7DE}"/>
              </a:ext>
            </a:extLst>
          </p:cNvPr>
          <p:cNvSpPr/>
          <p:nvPr/>
        </p:nvSpPr>
        <p:spPr>
          <a:xfrm>
            <a:off x="0" y="6656664"/>
            <a:ext cx="12192000" cy="201336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70C10282-FC89-4732-B7BA-52F0DF0B3F2E}"/>
              </a:ext>
            </a:extLst>
          </p:cNvPr>
          <p:cNvSpPr/>
          <p:nvPr/>
        </p:nvSpPr>
        <p:spPr>
          <a:xfrm>
            <a:off x="10251347" y="869426"/>
            <a:ext cx="1940653" cy="278817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55052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340FEC7E-BC8E-409F-AB0F-2A3898BA3B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890"/>
          <a:stretch/>
        </p:blipFill>
        <p:spPr>
          <a:xfrm>
            <a:off x="0" y="453588"/>
            <a:ext cx="12192000" cy="5950824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A217DAE8-2A49-483C-BD93-47040B4D535D}"/>
              </a:ext>
            </a:extLst>
          </p:cNvPr>
          <p:cNvSpPr/>
          <p:nvPr/>
        </p:nvSpPr>
        <p:spPr>
          <a:xfrm>
            <a:off x="0" y="0"/>
            <a:ext cx="12192000" cy="201336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CCC3D121-C3F6-490E-8083-6BDB103DC7DE}"/>
              </a:ext>
            </a:extLst>
          </p:cNvPr>
          <p:cNvSpPr/>
          <p:nvPr/>
        </p:nvSpPr>
        <p:spPr>
          <a:xfrm>
            <a:off x="0" y="6656664"/>
            <a:ext cx="12192000" cy="201336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70C10282-FC89-4732-B7BA-52F0DF0B3F2E}"/>
              </a:ext>
            </a:extLst>
          </p:cNvPr>
          <p:cNvSpPr/>
          <p:nvPr/>
        </p:nvSpPr>
        <p:spPr>
          <a:xfrm>
            <a:off x="3078760" y="3061981"/>
            <a:ext cx="4051883" cy="8724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A3B19E67-7701-4C3D-AC76-0EF680BC8518}"/>
              </a:ext>
            </a:extLst>
          </p:cNvPr>
          <p:cNvSpPr/>
          <p:nvPr/>
        </p:nvSpPr>
        <p:spPr>
          <a:xfrm>
            <a:off x="2776755" y="868385"/>
            <a:ext cx="2122416" cy="2473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150857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823</TotalTime>
  <Words>1147</Words>
  <Application>Microsoft Office PowerPoint</Application>
  <PresentationFormat>와이드스크린</PresentationFormat>
  <Paragraphs>235</Paragraphs>
  <Slides>70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70</vt:i4>
      </vt:variant>
    </vt:vector>
  </HeadingPairs>
  <TitlesOfParts>
    <vt:vector size="74" baseType="lpstr">
      <vt:lpstr>12롯데마트행복Medium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강 병은</dc:creator>
  <cp:lastModifiedBy>강 병은</cp:lastModifiedBy>
  <cp:revision>66</cp:revision>
  <dcterms:created xsi:type="dcterms:W3CDTF">2023-07-01T01:24:09Z</dcterms:created>
  <dcterms:modified xsi:type="dcterms:W3CDTF">2023-09-05T06:17:38Z</dcterms:modified>
</cp:coreProperties>
</file>