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305" r:id="rId2"/>
    <p:sldId id="307" r:id="rId3"/>
    <p:sldId id="306" r:id="rId4"/>
    <p:sldId id="312" r:id="rId5"/>
    <p:sldId id="308" r:id="rId6"/>
    <p:sldId id="313" r:id="rId7"/>
    <p:sldId id="309" r:id="rId8"/>
    <p:sldId id="314" r:id="rId9"/>
    <p:sldId id="310" r:id="rId10"/>
    <p:sldId id="315" r:id="rId11"/>
    <p:sldId id="311" r:id="rId12"/>
    <p:sldId id="316" r:id="rId13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5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pos="3997" userDrawn="1">
          <p15:clr>
            <a:srgbClr val="A4A3A4"/>
          </p15:clr>
        </p15:guide>
        <p15:guide id="4" pos="323" userDrawn="1">
          <p15:clr>
            <a:srgbClr val="A4A3A4"/>
          </p15:clr>
        </p15:guide>
        <p15:guide id="6" orient="horz" pos="59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예미" initials="최" lastIdx="2" clrIdx="0">
    <p:extLst>
      <p:ext uri="{19B8F6BF-5375-455C-9EA6-DF929625EA0E}">
        <p15:presenceInfo xmlns:p15="http://schemas.microsoft.com/office/powerpoint/2012/main" userId="최예미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231D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19" autoAdjust="0"/>
    <p:restoredTop sz="93911" autoAdjust="0"/>
  </p:normalViewPr>
  <p:slideViewPr>
    <p:cSldViewPr snapToGrid="0" showGuides="1">
      <p:cViewPr varScale="1">
        <p:scale>
          <a:sx n="69" d="100"/>
          <a:sy n="69" d="100"/>
        </p:scale>
        <p:origin x="1026" y="66"/>
      </p:cViewPr>
      <p:guideLst>
        <p:guide orient="horz" pos="535"/>
        <p:guide pos="2160"/>
        <p:guide pos="3997"/>
        <p:guide pos="323"/>
        <p:guide orient="horz" pos="5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3E420-31B2-467D-94AA-03F0D1D88EAE}" type="datetimeFigureOut">
              <a:rPr lang="ko-KR" altLang="en-US" smtClean="0"/>
              <a:t>2022-06-25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F80F1-1630-41CF-8E3D-B176BC17A6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1298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629623F-35AD-4128-8E7F-87208EBAEB5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23336790"/>
              </p:ext>
            </p:extLst>
          </p:nvPr>
        </p:nvGraphicFramePr>
        <p:xfrm>
          <a:off x="4903595" y="485154"/>
          <a:ext cx="1443224" cy="36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640">
                  <a:extLst>
                    <a:ext uri="{9D8B030D-6E8A-4147-A177-3AD203B41FA5}">
                      <a16:colId xmlns:a16="http://schemas.microsoft.com/office/drawing/2014/main" val="558271781"/>
                    </a:ext>
                  </a:extLst>
                </a:gridCol>
                <a:gridCol w="641584">
                  <a:extLst>
                    <a:ext uri="{9D8B030D-6E8A-4147-A177-3AD203B41FA5}">
                      <a16:colId xmlns:a16="http://schemas.microsoft.com/office/drawing/2014/main" val="1974778281"/>
                    </a:ext>
                  </a:extLst>
                </a:gridCol>
              </a:tblGrid>
              <a:tr h="3693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증빙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</a:rPr>
                        <a:t>No.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432712"/>
                  </a:ext>
                </a:extLst>
              </a:tr>
            </a:tbl>
          </a:graphicData>
        </a:graphic>
      </p:graphicFrame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FF40B8-ECBA-46EA-9817-264ACF9526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339BBDD2-35A6-4DEB-9068-E74173DBB08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9B5FC9-B08C-4D8C-8E21-4899A90BD183}"/>
              </a:ext>
            </a:extLst>
          </p:cNvPr>
          <p:cNvSpPr txBox="1"/>
          <p:nvPr userDrawn="1"/>
        </p:nvSpPr>
        <p:spPr>
          <a:xfrm>
            <a:off x="2442192" y="378194"/>
            <a:ext cx="1973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400" b="1" u="sng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u="none" dirty="0">
                <a:latin typeface="나눔고딕" panose="020D0604000000000000" pitchFamily="50" charset="-127"/>
                <a:ea typeface="나눔고딕" panose="020D0604000000000000" pitchFamily="50" charset="-127"/>
              </a:rPr>
              <a:t>지 출 증 빙 서</a:t>
            </a:r>
          </a:p>
        </p:txBody>
      </p:sp>
    </p:spTree>
    <p:extLst>
      <p:ext uri="{BB962C8B-B14F-4D97-AF65-F5344CB8AC3E}">
        <p14:creationId xmlns:p14="http://schemas.microsoft.com/office/powerpoint/2010/main" val="945524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079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BBDD2-35A6-4DEB-9068-E74173DBB0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402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1" r:id="rId2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09182" y="150125"/>
            <a:ext cx="6619164" cy="95807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9B5FC9-B08C-4D8C-8E21-4899A90BD183}"/>
              </a:ext>
            </a:extLst>
          </p:cNvPr>
          <p:cNvSpPr txBox="1"/>
          <p:nvPr/>
        </p:nvSpPr>
        <p:spPr>
          <a:xfrm>
            <a:off x="1268802" y="2752905"/>
            <a:ext cx="4320415" cy="1500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400" b="1" u="sng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pPr>
              <a:lnSpc>
                <a:spcPct val="250000"/>
              </a:lnSpc>
            </a:pPr>
            <a:r>
              <a:rPr lang="ko-KR" altLang="en-US" sz="2000" u="none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서울형 </a:t>
            </a:r>
            <a:r>
              <a:rPr lang="ko-KR" altLang="en-US" sz="2000" u="none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인바운드</a:t>
            </a:r>
            <a:r>
              <a:rPr lang="ko-KR" altLang="en-US" sz="2000" u="none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여행 활성화 지원사업</a:t>
            </a:r>
            <a:endParaRPr lang="en-US" altLang="ko-KR" sz="2000" u="none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250000"/>
              </a:lnSpc>
            </a:pPr>
            <a:r>
              <a:rPr lang="ko-KR" altLang="en-US" sz="2000" u="none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비용 지출 증빙 내역 </a:t>
            </a:r>
            <a:endParaRPr lang="en-US" altLang="ko-KR" sz="2000" u="none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9B5FC9-B08C-4D8C-8E21-4899A90BD183}"/>
              </a:ext>
            </a:extLst>
          </p:cNvPr>
          <p:cNvSpPr txBox="1"/>
          <p:nvPr/>
        </p:nvSpPr>
        <p:spPr>
          <a:xfrm>
            <a:off x="2644175" y="6628868"/>
            <a:ext cx="15696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400" b="1" u="sng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z="1800" u="none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2022. 07. 00</a:t>
            </a:r>
          </a:p>
          <a:p>
            <a:endParaRPr lang="en-US" altLang="ko-KR" u="none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u="none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여행사명</a:t>
            </a:r>
          </a:p>
        </p:txBody>
      </p:sp>
    </p:spTree>
    <p:extLst>
      <p:ext uri="{BB962C8B-B14F-4D97-AF65-F5344CB8AC3E}">
        <p14:creationId xmlns:p14="http://schemas.microsoft.com/office/powerpoint/2010/main" val="2483361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4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52C7B9-1F6A-4E10-97DD-8B50777E5058}"/>
              </a:ext>
            </a:extLst>
          </p:cNvPr>
          <p:cNvGraphicFramePr>
            <a:graphicFrameLocks noGrp="1"/>
          </p:cNvGraphicFramePr>
          <p:nvPr/>
        </p:nvGraphicFramePr>
        <p:xfrm>
          <a:off x="520002" y="869770"/>
          <a:ext cx="5826818" cy="8505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6818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</a:tblGrid>
              <a:tr h="850552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앞페이지의 지출 관련 이미지 파일을 첨부하여 주시기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407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5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64D3ADE-490A-DBCD-B088-C20F936F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96213"/>
              </p:ext>
            </p:extLst>
          </p:nvPr>
        </p:nvGraphicFramePr>
        <p:xfrm>
          <a:off x="520002" y="869770"/>
          <a:ext cx="5826818" cy="850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057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  <a:gridCol w="1138355">
                  <a:extLst>
                    <a:ext uri="{9D8B030D-6E8A-4147-A177-3AD203B41FA5}">
                      <a16:colId xmlns:a16="http://schemas.microsoft.com/office/drawing/2014/main" val="4283587995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4127226831"/>
                    </a:ext>
                  </a:extLst>
                </a:gridCol>
                <a:gridCol w="811163">
                  <a:extLst>
                    <a:ext uri="{9D8B030D-6E8A-4147-A177-3AD203B41FA5}">
                      <a16:colId xmlns:a16="http://schemas.microsoft.com/office/drawing/2014/main" val="1878304154"/>
                    </a:ext>
                  </a:extLst>
                </a:gridCol>
                <a:gridCol w="834386">
                  <a:extLst>
                    <a:ext uri="{9D8B030D-6E8A-4147-A177-3AD203B41FA5}">
                      <a16:colId xmlns:a16="http://schemas.microsoft.com/office/drawing/2014/main" val="161796735"/>
                    </a:ext>
                  </a:extLst>
                </a:gridCol>
                <a:gridCol w="1131352">
                  <a:extLst>
                    <a:ext uri="{9D8B030D-6E8A-4147-A177-3AD203B41FA5}">
                      <a16:colId xmlns:a16="http://schemas.microsoft.com/office/drawing/2014/main" val="1002567634"/>
                    </a:ext>
                  </a:extLst>
                </a:gridCol>
              </a:tblGrid>
              <a:tr h="2569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지출내역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en-US" altLang="ko-KR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사용일자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  <a:tr h="3920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공급가액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부가가치세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원천징수세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합계금액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실지급액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764250"/>
                  </a:ext>
                </a:extLst>
              </a:tr>
              <a:tr h="18436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세부지출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해당 품목을 구매해야 하는 이유 작성</a:t>
                      </a:r>
                      <a:endParaRPr lang="en-US" altLang="ko-KR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콘텐츠 개발 및 제작과의 연관성 유무 확인을 </a:t>
                      </a:r>
                      <a:r>
                        <a:rPr lang="ko-KR" altLang="en-US" sz="1200" dirty="0" err="1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위함이므로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자세하게 작성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구입 목적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활용도 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77223"/>
                  </a:ext>
                </a:extLst>
              </a:tr>
              <a:tr h="6012872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페이지에 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장의 지출영수증만 첨부하시기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15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616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5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52C7B9-1F6A-4E10-97DD-8B50777E5058}"/>
              </a:ext>
            </a:extLst>
          </p:cNvPr>
          <p:cNvGraphicFramePr>
            <a:graphicFrameLocks noGrp="1"/>
          </p:cNvGraphicFramePr>
          <p:nvPr/>
        </p:nvGraphicFramePr>
        <p:xfrm>
          <a:off x="520002" y="869770"/>
          <a:ext cx="5826818" cy="8505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6818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</a:tblGrid>
              <a:tr h="850552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앞페이지의 지출 관련 이미지 파일을 첨부하여 주시기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89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10A73F6-5E5C-46F4-8F2B-773078D13E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22111"/>
              </p:ext>
            </p:extLst>
          </p:nvPr>
        </p:nvGraphicFramePr>
        <p:xfrm>
          <a:off x="520002" y="869770"/>
          <a:ext cx="5826817" cy="8186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6817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</a:tblGrid>
              <a:tr h="6901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법인카드 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개인사업자의 경우 대표자명의 카드 가능</a:t>
                      </a: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  <a:tr h="7496721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777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331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52C7B9-1F6A-4E10-97DD-8B50777E5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851832"/>
              </p:ext>
            </p:extLst>
          </p:nvPr>
        </p:nvGraphicFramePr>
        <p:xfrm>
          <a:off x="520002" y="869770"/>
          <a:ext cx="5826818" cy="850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057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  <a:gridCol w="1138355">
                  <a:extLst>
                    <a:ext uri="{9D8B030D-6E8A-4147-A177-3AD203B41FA5}">
                      <a16:colId xmlns:a16="http://schemas.microsoft.com/office/drawing/2014/main" val="4283587995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4127226831"/>
                    </a:ext>
                  </a:extLst>
                </a:gridCol>
                <a:gridCol w="811163">
                  <a:extLst>
                    <a:ext uri="{9D8B030D-6E8A-4147-A177-3AD203B41FA5}">
                      <a16:colId xmlns:a16="http://schemas.microsoft.com/office/drawing/2014/main" val="1878304154"/>
                    </a:ext>
                  </a:extLst>
                </a:gridCol>
                <a:gridCol w="834386">
                  <a:extLst>
                    <a:ext uri="{9D8B030D-6E8A-4147-A177-3AD203B41FA5}">
                      <a16:colId xmlns:a16="http://schemas.microsoft.com/office/drawing/2014/main" val="161796735"/>
                    </a:ext>
                  </a:extLst>
                </a:gridCol>
                <a:gridCol w="1131352">
                  <a:extLst>
                    <a:ext uri="{9D8B030D-6E8A-4147-A177-3AD203B41FA5}">
                      <a16:colId xmlns:a16="http://schemas.microsoft.com/office/drawing/2014/main" val="1002567634"/>
                    </a:ext>
                  </a:extLst>
                </a:gridCol>
              </a:tblGrid>
              <a:tr h="2569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지출내역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en-US" altLang="ko-KR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사용일자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  <a:tr h="3920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공급가액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부가가치세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원천징수세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합계금액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실지급액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764250"/>
                  </a:ext>
                </a:extLst>
              </a:tr>
              <a:tr h="18436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세부지출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해당 품목을 구매해야 하는 이유 작성</a:t>
                      </a:r>
                      <a:endParaRPr lang="en-US" altLang="ko-KR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콘텐츠 개발 및 제작과의 연관성 유무 확인을 </a:t>
                      </a:r>
                      <a:r>
                        <a:rPr lang="ko-KR" altLang="en-US" sz="1200" dirty="0" err="1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위함이므로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자세하게 작성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구입 목적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활용도 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77223"/>
                  </a:ext>
                </a:extLst>
              </a:tr>
              <a:tr h="6012872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페이지에 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장의 지출영수증만 첨부하시기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15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720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52C7B9-1F6A-4E10-97DD-8B50777E5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015833"/>
              </p:ext>
            </p:extLst>
          </p:nvPr>
        </p:nvGraphicFramePr>
        <p:xfrm>
          <a:off x="520002" y="869770"/>
          <a:ext cx="5826818" cy="8505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6818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</a:tblGrid>
              <a:tr h="850552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앞페이지의 지출 관련 이미지 파일을 첨부하여 주시기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7569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55180D5-E8CD-C83D-69AF-85FD875D1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96213"/>
              </p:ext>
            </p:extLst>
          </p:nvPr>
        </p:nvGraphicFramePr>
        <p:xfrm>
          <a:off x="520002" y="869770"/>
          <a:ext cx="5826818" cy="850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057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  <a:gridCol w="1138355">
                  <a:extLst>
                    <a:ext uri="{9D8B030D-6E8A-4147-A177-3AD203B41FA5}">
                      <a16:colId xmlns:a16="http://schemas.microsoft.com/office/drawing/2014/main" val="4283587995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4127226831"/>
                    </a:ext>
                  </a:extLst>
                </a:gridCol>
                <a:gridCol w="811163">
                  <a:extLst>
                    <a:ext uri="{9D8B030D-6E8A-4147-A177-3AD203B41FA5}">
                      <a16:colId xmlns:a16="http://schemas.microsoft.com/office/drawing/2014/main" val="1878304154"/>
                    </a:ext>
                  </a:extLst>
                </a:gridCol>
                <a:gridCol w="834386">
                  <a:extLst>
                    <a:ext uri="{9D8B030D-6E8A-4147-A177-3AD203B41FA5}">
                      <a16:colId xmlns:a16="http://schemas.microsoft.com/office/drawing/2014/main" val="161796735"/>
                    </a:ext>
                  </a:extLst>
                </a:gridCol>
                <a:gridCol w="1131352">
                  <a:extLst>
                    <a:ext uri="{9D8B030D-6E8A-4147-A177-3AD203B41FA5}">
                      <a16:colId xmlns:a16="http://schemas.microsoft.com/office/drawing/2014/main" val="1002567634"/>
                    </a:ext>
                  </a:extLst>
                </a:gridCol>
              </a:tblGrid>
              <a:tr h="2569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지출내역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en-US" altLang="ko-KR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사용일자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  <a:tr h="3920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공급가액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부가가치세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원천징수세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합계금액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실지급액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764250"/>
                  </a:ext>
                </a:extLst>
              </a:tr>
              <a:tr h="18436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세부지출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해당 품목을 구매해야 하는 이유 작성</a:t>
                      </a:r>
                      <a:endParaRPr lang="en-US" altLang="ko-KR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콘텐츠 개발 및 제작과의 연관성 유무 확인을 </a:t>
                      </a:r>
                      <a:r>
                        <a:rPr lang="ko-KR" altLang="en-US" sz="1200" dirty="0" err="1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위함이므로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자세하게 작성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구입 목적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활용도 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77223"/>
                  </a:ext>
                </a:extLst>
              </a:tr>
              <a:tr h="6012872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페이지에 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장의 지출영수증만 첨부하시기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15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2558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52C7B9-1F6A-4E10-97DD-8B50777E5058}"/>
              </a:ext>
            </a:extLst>
          </p:cNvPr>
          <p:cNvGraphicFramePr>
            <a:graphicFrameLocks noGrp="1"/>
          </p:cNvGraphicFramePr>
          <p:nvPr/>
        </p:nvGraphicFramePr>
        <p:xfrm>
          <a:off x="520002" y="869770"/>
          <a:ext cx="5826818" cy="8505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6818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</a:tblGrid>
              <a:tr h="850552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앞페이지의 지출 관련 이미지 파일을 첨부하여 주시기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4129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3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E37F222-958F-F4A1-5C31-62017769E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96213"/>
              </p:ext>
            </p:extLst>
          </p:nvPr>
        </p:nvGraphicFramePr>
        <p:xfrm>
          <a:off x="520002" y="869770"/>
          <a:ext cx="5826818" cy="850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057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  <a:gridCol w="1138355">
                  <a:extLst>
                    <a:ext uri="{9D8B030D-6E8A-4147-A177-3AD203B41FA5}">
                      <a16:colId xmlns:a16="http://schemas.microsoft.com/office/drawing/2014/main" val="4283587995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4127226831"/>
                    </a:ext>
                  </a:extLst>
                </a:gridCol>
                <a:gridCol w="811163">
                  <a:extLst>
                    <a:ext uri="{9D8B030D-6E8A-4147-A177-3AD203B41FA5}">
                      <a16:colId xmlns:a16="http://schemas.microsoft.com/office/drawing/2014/main" val="1878304154"/>
                    </a:ext>
                  </a:extLst>
                </a:gridCol>
                <a:gridCol w="834386">
                  <a:extLst>
                    <a:ext uri="{9D8B030D-6E8A-4147-A177-3AD203B41FA5}">
                      <a16:colId xmlns:a16="http://schemas.microsoft.com/office/drawing/2014/main" val="161796735"/>
                    </a:ext>
                  </a:extLst>
                </a:gridCol>
                <a:gridCol w="1131352">
                  <a:extLst>
                    <a:ext uri="{9D8B030D-6E8A-4147-A177-3AD203B41FA5}">
                      <a16:colId xmlns:a16="http://schemas.microsoft.com/office/drawing/2014/main" val="1002567634"/>
                    </a:ext>
                  </a:extLst>
                </a:gridCol>
              </a:tblGrid>
              <a:tr h="2569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지출내역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en-US" altLang="ko-KR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사용일자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  <a:tr h="3920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공급가액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부가가치세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원천징수세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합계금액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실지급액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764250"/>
                  </a:ext>
                </a:extLst>
              </a:tr>
              <a:tr h="18436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세부지출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해당 품목을 구매해야 하는 이유 작성</a:t>
                      </a:r>
                      <a:endParaRPr lang="en-US" altLang="ko-KR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콘텐츠 개발 및 제작과의 연관성 유무 확인을 </a:t>
                      </a:r>
                      <a:r>
                        <a:rPr lang="ko-KR" altLang="en-US" sz="1200" dirty="0" err="1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위함이므로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자세하게 작성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구입 목적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활용도 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77223"/>
                  </a:ext>
                </a:extLst>
              </a:tr>
              <a:tr h="6012872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페이지에 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장의 지출영수증만 첨부하시기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15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513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3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52C7B9-1F6A-4E10-97DD-8B50777E5058}"/>
              </a:ext>
            </a:extLst>
          </p:cNvPr>
          <p:cNvGraphicFramePr>
            <a:graphicFrameLocks noGrp="1"/>
          </p:cNvGraphicFramePr>
          <p:nvPr/>
        </p:nvGraphicFramePr>
        <p:xfrm>
          <a:off x="520002" y="869770"/>
          <a:ext cx="5826818" cy="8505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6818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</a:tblGrid>
              <a:tr h="850552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앞페이지의 지출 관련 이미지 파일을 첨부하여 주시기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663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B35AE0-43F2-4ABF-93BD-4E8F9872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5080" y="508355"/>
            <a:ext cx="611739" cy="309060"/>
          </a:xfrm>
        </p:spPr>
        <p:txBody>
          <a:bodyPr/>
          <a:lstStyle/>
          <a:p>
            <a:r>
              <a:rPr lang="en-US" altLang="ko-KR" dirty="0"/>
              <a:t>4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E7EEBC48-BB9D-B156-C169-E77077E3C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96213"/>
              </p:ext>
            </p:extLst>
          </p:nvPr>
        </p:nvGraphicFramePr>
        <p:xfrm>
          <a:off x="520002" y="869770"/>
          <a:ext cx="5826818" cy="850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057">
                  <a:extLst>
                    <a:ext uri="{9D8B030D-6E8A-4147-A177-3AD203B41FA5}">
                      <a16:colId xmlns:a16="http://schemas.microsoft.com/office/drawing/2014/main" val="803658417"/>
                    </a:ext>
                  </a:extLst>
                </a:gridCol>
                <a:gridCol w="1138355">
                  <a:extLst>
                    <a:ext uri="{9D8B030D-6E8A-4147-A177-3AD203B41FA5}">
                      <a16:colId xmlns:a16="http://schemas.microsoft.com/office/drawing/2014/main" val="4283587995"/>
                    </a:ext>
                  </a:extLst>
                </a:gridCol>
                <a:gridCol w="964505">
                  <a:extLst>
                    <a:ext uri="{9D8B030D-6E8A-4147-A177-3AD203B41FA5}">
                      <a16:colId xmlns:a16="http://schemas.microsoft.com/office/drawing/2014/main" val="4127226831"/>
                    </a:ext>
                  </a:extLst>
                </a:gridCol>
                <a:gridCol w="811163">
                  <a:extLst>
                    <a:ext uri="{9D8B030D-6E8A-4147-A177-3AD203B41FA5}">
                      <a16:colId xmlns:a16="http://schemas.microsoft.com/office/drawing/2014/main" val="1878304154"/>
                    </a:ext>
                  </a:extLst>
                </a:gridCol>
                <a:gridCol w="834386">
                  <a:extLst>
                    <a:ext uri="{9D8B030D-6E8A-4147-A177-3AD203B41FA5}">
                      <a16:colId xmlns:a16="http://schemas.microsoft.com/office/drawing/2014/main" val="161796735"/>
                    </a:ext>
                  </a:extLst>
                </a:gridCol>
                <a:gridCol w="1131352">
                  <a:extLst>
                    <a:ext uri="{9D8B030D-6E8A-4147-A177-3AD203B41FA5}">
                      <a16:colId xmlns:a16="http://schemas.microsoft.com/office/drawing/2014/main" val="1002567634"/>
                    </a:ext>
                  </a:extLst>
                </a:gridCol>
              </a:tblGrid>
              <a:tr h="2569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지출내역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en-US" altLang="ko-KR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사용일자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78786"/>
                  </a:ext>
                </a:extLst>
              </a:tr>
              <a:tr h="3920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공급가액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부가가치세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원천징수세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합계금액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실지급액</a:t>
                      </a:r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₩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764250"/>
                  </a:ext>
                </a:extLst>
              </a:tr>
              <a:tr h="18436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세부지출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해당 품목을 구매해야 하는 이유 작성</a:t>
                      </a:r>
                      <a:endParaRPr lang="en-US" altLang="ko-KR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※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콘텐츠 개발 및 제작과의 연관성 유무 확인을 </a:t>
                      </a:r>
                      <a:r>
                        <a:rPr lang="ko-KR" altLang="en-US" sz="1200" dirty="0" err="1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위함이므로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자세하게 작성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구입 목적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활용도 등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77223"/>
                  </a:ext>
                </a:extLst>
              </a:tr>
              <a:tr h="6012872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※ 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페이지에 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장의 지출영수증만 첨부하시기 바랍니다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15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2849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2278</TotalTime>
  <Words>333</Words>
  <Application>Microsoft Office PowerPoint</Application>
  <PresentationFormat>A4 용지(210x297mm)</PresentationFormat>
  <Paragraphs>91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나눔고딕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Younyi</dc:creator>
  <cp:lastModifiedBy>김 경미</cp:lastModifiedBy>
  <cp:revision>188</cp:revision>
  <cp:lastPrinted>2019-10-22T07:41:02Z</cp:lastPrinted>
  <dcterms:created xsi:type="dcterms:W3CDTF">2018-11-25T23:28:31Z</dcterms:created>
  <dcterms:modified xsi:type="dcterms:W3CDTF">2022-06-24T15:39:47Z</dcterms:modified>
</cp:coreProperties>
</file>