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711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220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9152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237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197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737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42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319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242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7666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9059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C65F-5F9E-403D-B5D1-2D785959BBEF}" type="datetimeFigureOut">
              <a:rPr lang="ko-KR" altLang="en-US" smtClean="0"/>
              <a:t>2020-08-05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B3C36-B50F-4924-8245-6C7E465AE1C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0274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524" y="177786"/>
            <a:ext cx="8121843" cy="5308037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3323645" y="3140765"/>
            <a:ext cx="198783" cy="24649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화살표 연결선 6"/>
          <p:cNvCxnSpPr>
            <a:cxnSpLocks/>
          </p:cNvCxnSpPr>
          <p:nvPr/>
        </p:nvCxnSpPr>
        <p:spPr>
          <a:xfrm>
            <a:off x="3530379" y="3267986"/>
            <a:ext cx="1656066" cy="2544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94396" y="3429000"/>
            <a:ext cx="4060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계속 </a:t>
            </a:r>
            <a:r>
              <a:rPr lang="en-US" altLang="ko-KR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四</a:t>
            </a:r>
            <a:r>
              <a:rPr lang="en-US" altLang="ko-KR" dirty="0">
                <a:solidFill>
                  <a:srgbClr val="FF0000"/>
                </a:solidFill>
              </a:rPr>
              <a:t>) </a:t>
            </a:r>
            <a:r>
              <a:rPr lang="ko-KR" altLang="en-US" dirty="0">
                <a:solidFill>
                  <a:srgbClr val="FF0000"/>
                </a:solidFill>
              </a:rPr>
              <a:t>목요일로 뜹니다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2411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368" y="1041911"/>
            <a:ext cx="9110415" cy="3042272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879" y="4436828"/>
            <a:ext cx="8420100" cy="24288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2368" y="227306"/>
            <a:ext cx="7935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My Page</a:t>
            </a:r>
            <a:r>
              <a:rPr lang="ko-KR" altLang="en-US" dirty="0"/>
              <a:t>에서 </a:t>
            </a:r>
            <a:r>
              <a:rPr lang="ko-KR" altLang="en-US" dirty="0" err="1"/>
              <a:t>예약광리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540195" y="2472856"/>
            <a:ext cx="2289975" cy="3260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4277802" y="5327374"/>
            <a:ext cx="1924215" cy="3737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277801" y="6213697"/>
            <a:ext cx="1924215" cy="3737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8461512" y="4871252"/>
            <a:ext cx="1924215" cy="3737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8461511" y="5748545"/>
            <a:ext cx="1924215" cy="37371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직선 화살표 연결선 12"/>
          <p:cNvCxnSpPr/>
          <p:nvPr/>
        </p:nvCxnSpPr>
        <p:spPr>
          <a:xfrm>
            <a:off x="5518205" y="2798859"/>
            <a:ext cx="302150" cy="112113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>
            <a:stCxn id="8" idx="0"/>
          </p:cNvCxnSpPr>
          <p:nvPr/>
        </p:nvCxnSpPr>
        <p:spPr>
          <a:xfrm flipV="1">
            <a:off x="5239910" y="4510501"/>
            <a:ext cx="540688" cy="8168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>
            <a:stCxn id="9" idx="0"/>
          </p:cNvCxnSpPr>
          <p:nvPr/>
        </p:nvCxnSpPr>
        <p:spPr>
          <a:xfrm flipV="1">
            <a:off x="5239909" y="4557979"/>
            <a:ext cx="580446" cy="165571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 flipH="1" flipV="1">
            <a:off x="7164124" y="4557979"/>
            <a:ext cx="1868558" cy="3132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 flipH="1" flipV="1">
            <a:off x="7092563" y="4587765"/>
            <a:ext cx="1906822" cy="116078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779643" y="4023024"/>
            <a:ext cx="5934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해당부분 반복되어 나옵니다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r>
              <a:rPr lang="ko-KR" altLang="en-US" dirty="0" err="1">
                <a:solidFill>
                  <a:srgbClr val="FF0000"/>
                </a:solidFill>
              </a:rPr>
              <a:t>안나오게</a:t>
            </a:r>
            <a:r>
              <a:rPr lang="ko-KR" altLang="en-US" dirty="0">
                <a:solidFill>
                  <a:srgbClr val="FF0000"/>
                </a:solidFill>
              </a:rPr>
              <a:t> 부탁드립니다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571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88" y="73550"/>
            <a:ext cx="7811163" cy="404607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4821" y="4360038"/>
            <a:ext cx="4142630" cy="1265551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6694998" y="5025224"/>
            <a:ext cx="1168842" cy="42937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화살표 연결선 8"/>
          <p:cNvCxnSpPr>
            <a:stCxn id="7" idx="3"/>
          </p:cNvCxnSpPr>
          <p:nvPr/>
        </p:nvCxnSpPr>
        <p:spPr>
          <a:xfrm flipV="1">
            <a:off x="7863840" y="4866198"/>
            <a:ext cx="445273" cy="3737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404529" y="4360038"/>
            <a:ext cx="35621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다운로드 버튼을 누르면 새로운 상품페이지로 이동 </a:t>
            </a:r>
            <a:r>
              <a:rPr lang="en-US" altLang="ko-KR" dirty="0">
                <a:solidFill>
                  <a:srgbClr val="FF0000"/>
                </a:solidFill>
              </a:rPr>
              <a:t>PDF</a:t>
            </a:r>
            <a:r>
              <a:rPr lang="ko-KR" altLang="en-US" dirty="0">
                <a:solidFill>
                  <a:srgbClr val="FF0000"/>
                </a:solidFill>
              </a:rPr>
              <a:t>가 다운되는게 아닌 새로운 창으로 같은 페이지가 뜹니다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br>
              <a:rPr lang="en-US" altLang="ko-KR" dirty="0">
                <a:solidFill>
                  <a:srgbClr val="FF0000"/>
                </a:solidFill>
              </a:rPr>
            </a:br>
            <a:r>
              <a:rPr lang="en-US" altLang="ko-KR" dirty="0">
                <a:solidFill>
                  <a:srgbClr val="FF0000"/>
                </a:solidFill>
              </a:rPr>
              <a:t>(</a:t>
            </a:r>
            <a:r>
              <a:rPr lang="ko-KR" altLang="en-US" dirty="0" err="1">
                <a:solidFill>
                  <a:srgbClr val="FF0000"/>
                </a:solidFill>
              </a:rPr>
              <a:t>다른상품</a:t>
            </a:r>
            <a:r>
              <a:rPr lang="ko-KR" altLang="en-US" dirty="0">
                <a:solidFill>
                  <a:srgbClr val="FF0000"/>
                </a:solidFill>
              </a:rPr>
              <a:t> 아닌 해당 </a:t>
            </a:r>
            <a:r>
              <a:rPr lang="en-US" altLang="ko-KR" dirty="0">
                <a:solidFill>
                  <a:srgbClr val="FF0000"/>
                </a:solidFill>
              </a:rPr>
              <a:t>‘TKSCID’ </a:t>
            </a:r>
            <a:r>
              <a:rPr lang="ko-KR" altLang="en-US" dirty="0">
                <a:solidFill>
                  <a:srgbClr val="FF0000"/>
                </a:solidFill>
              </a:rPr>
              <a:t>상품만 오류</a:t>
            </a:r>
            <a:r>
              <a:rPr lang="en-US" altLang="ko-KR" dirty="0">
                <a:solidFill>
                  <a:srgbClr val="FF0000"/>
                </a:solidFill>
              </a:rPr>
              <a:t>)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26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0062" y="4329527"/>
            <a:ext cx="6162675" cy="233362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16" y="74420"/>
            <a:ext cx="7493111" cy="3315956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6392849" y="2814762"/>
            <a:ext cx="890546" cy="43732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화살표 연결선 7"/>
          <p:cNvCxnSpPr>
            <a:stCxn id="6" idx="2"/>
          </p:cNvCxnSpPr>
          <p:nvPr/>
        </p:nvCxnSpPr>
        <p:spPr>
          <a:xfrm flipH="1">
            <a:off x="4683318" y="3252083"/>
            <a:ext cx="2154804" cy="12245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720717" y="4905465"/>
            <a:ext cx="395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리뷰를 남길 때 </a:t>
            </a:r>
            <a:r>
              <a:rPr lang="en-US" altLang="ko-KR" dirty="0">
                <a:solidFill>
                  <a:srgbClr val="FF0000"/>
                </a:solidFill>
              </a:rPr>
              <a:t>“</a:t>
            </a:r>
            <a:r>
              <a:rPr lang="ko-KR" altLang="en-US" dirty="0">
                <a:solidFill>
                  <a:srgbClr val="FF0000"/>
                </a:solidFill>
              </a:rPr>
              <a:t>너무 짧은 시간 안에 리뷰를 연속 업로드 할 수 없습니다</a:t>
            </a:r>
            <a:r>
              <a:rPr lang="en-US" altLang="ko-KR" dirty="0">
                <a:solidFill>
                  <a:srgbClr val="FF0000"/>
                </a:solidFill>
              </a:rPr>
              <a:t>” </a:t>
            </a:r>
            <a:r>
              <a:rPr lang="ko-KR" altLang="en-US" dirty="0">
                <a:solidFill>
                  <a:srgbClr val="FF0000"/>
                </a:solidFill>
              </a:rPr>
              <a:t>라는 문구가 계속 뜹니다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  <p:cxnSp>
        <p:nvCxnSpPr>
          <p:cNvPr id="15" name="직선 화살표 연결선 14"/>
          <p:cNvCxnSpPr>
            <a:cxnSpLocks/>
          </p:cNvCxnSpPr>
          <p:nvPr/>
        </p:nvCxnSpPr>
        <p:spPr>
          <a:xfrm>
            <a:off x="6838122" y="5271715"/>
            <a:ext cx="882595" cy="9541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3634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8" y="72804"/>
            <a:ext cx="7661662" cy="4089089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1833" y="4271176"/>
            <a:ext cx="5253244" cy="2472115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3347499" y="3307743"/>
            <a:ext cx="715618" cy="254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3347499" y="3655564"/>
            <a:ext cx="715618" cy="254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683652" y="3307742"/>
            <a:ext cx="715618" cy="254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6683652" y="3655564"/>
            <a:ext cx="715618" cy="254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5510254" y="4826442"/>
            <a:ext cx="1173398" cy="4055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화살표 연결선 16"/>
          <p:cNvCxnSpPr>
            <a:stCxn id="13" idx="3"/>
          </p:cNvCxnSpPr>
          <p:nvPr/>
        </p:nvCxnSpPr>
        <p:spPr>
          <a:xfrm flipV="1">
            <a:off x="7399270" y="3434962"/>
            <a:ext cx="567937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 flipV="1">
            <a:off x="7391318" y="3782784"/>
            <a:ext cx="567937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86477" y="3220278"/>
            <a:ext cx="39040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</a:rPr>
              <a:t>예약 </a:t>
            </a:r>
            <a:r>
              <a:rPr lang="en-US" altLang="ko-KR" dirty="0">
                <a:solidFill>
                  <a:srgbClr val="FF0000"/>
                </a:solidFill>
              </a:rPr>
              <a:t>2</a:t>
            </a:r>
            <a:r>
              <a:rPr lang="ko-KR" altLang="en-US" dirty="0">
                <a:solidFill>
                  <a:srgbClr val="FF0000"/>
                </a:solidFill>
              </a:rPr>
              <a:t>건을 같이 결제할 때 금액이 잘 못 나옵니다</a:t>
            </a:r>
            <a:r>
              <a:rPr lang="en-US" altLang="ko-KR" dirty="0">
                <a:solidFill>
                  <a:srgbClr val="FF0000"/>
                </a:solidFill>
              </a:rPr>
              <a:t>. </a:t>
            </a:r>
            <a:r>
              <a:rPr lang="ko-KR" altLang="en-US" dirty="0">
                <a:solidFill>
                  <a:srgbClr val="FF0000"/>
                </a:solidFill>
              </a:rPr>
              <a:t>두 상품의 합쳐진 금액이 </a:t>
            </a:r>
            <a:r>
              <a:rPr lang="en-US" altLang="ko-KR" dirty="0">
                <a:solidFill>
                  <a:srgbClr val="FF0000"/>
                </a:solidFill>
              </a:rPr>
              <a:t>USD</a:t>
            </a:r>
            <a:r>
              <a:rPr lang="ko-KR" altLang="en-US" dirty="0">
                <a:solidFill>
                  <a:srgbClr val="FF0000"/>
                </a:solidFill>
              </a:rPr>
              <a:t>로 계산되어 나옵니다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  <a:p>
            <a:r>
              <a:rPr lang="en-US" altLang="ko-KR" dirty="0">
                <a:solidFill>
                  <a:srgbClr val="FF0000"/>
                </a:solidFill>
              </a:rPr>
              <a:t>(</a:t>
            </a:r>
            <a:r>
              <a:rPr lang="ko-KR" altLang="en-US" dirty="0">
                <a:solidFill>
                  <a:srgbClr val="FF0000"/>
                </a:solidFill>
              </a:rPr>
              <a:t>각 투어금액 아닌 총 금액으로 표시 됩니다</a:t>
            </a:r>
            <a:r>
              <a:rPr lang="en-US" altLang="ko-KR" dirty="0">
                <a:solidFill>
                  <a:srgbClr val="FF0000"/>
                </a:solidFill>
              </a:rPr>
              <a:t>.)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296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94</Words>
  <Application>Microsoft Office PowerPoint</Application>
  <PresentationFormat>와이드스크린</PresentationFormat>
  <Paragraphs>7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MYCOM</cp:lastModifiedBy>
  <cp:revision>23</cp:revision>
  <dcterms:created xsi:type="dcterms:W3CDTF">2020-08-05T00:22:57Z</dcterms:created>
  <dcterms:modified xsi:type="dcterms:W3CDTF">2020-08-05T08:39:13Z</dcterms:modified>
</cp:coreProperties>
</file>